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4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6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2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3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7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2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8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1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1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5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A815-66DF-4619-92DA-F54FF5BC0FF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56BE-DD90-4951-BB49-4360BEFE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06" y="1038247"/>
            <a:ext cx="9484962" cy="532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Ericson</dc:creator>
  <cp:lastModifiedBy>Robin Ericson</cp:lastModifiedBy>
  <cp:revision>1</cp:revision>
  <dcterms:created xsi:type="dcterms:W3CDTF">2016-03-21T17:20:23Z</dcterms:created>
  <dcterms:modified xsi:type="dcterms:W3CDTF">2016-03-21T17:21:11Z</dcterms:modified>
</cp:coreProperties>
</file>