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2"/>
  </p:notesMasterIdLst>
  <p:handoutMasterIdLst>
    <p:handoutMasterId r:id="rId13"/>
  </p:handoutMasterIdLst>
  <p:sldIdLst>
    <p:sldId id="257" r:id="rId5"/>
    <p:sldId id="271" r:id="rId6"/>
    <p:sldId id="274" r:id="rId7"/>
    <p:sldId id="275" r:id="rId8"/>
    <p:sldId id="276" r:id="rId9"/>
    <p:sldId id="256" r:id="rId10"/>
    <p:sldId id="277"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567A"/>
    <a:srgbClr val="0D1D51"/>
    <a:srgbClr val="0072C7"/>
    <a:srgbClr val="6666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DDAA7A6-2F38-45F4-BFC4-164EC50D120D}" v="4" dt="2021-08-30T18:43:11.63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87949" autoAdjust="0"/>
  </p:normalViewPr>
  <p:slideViewPr>
    <p:cSldViewPr snapToGrid="0" showGuides="1">
      <p:cViewPr>
        <p:scale>
          <a:sx n="75" d="100"/>
          <a:sy n="75" d="100"/>
        </p:scale>
        <p:origin x="54" y="234"/>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p:scale>
          <a:sx n="100" d="100"/>
          <a:sy n="100" d="100"/>
        </p:scale>
        <p:origin x="1560" y="-146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udrey Pettibon" userId="0928eea1bea5ccb8" providerId="LiveId" clId="{EDDAA7A6-2F38-45F4-BFC4-164EC50D120D}"/>
    <pc:docChg chg="modSld">
      <pc:chgData name="Audrey Pettibon" userId="0928eea1bea5ccb8" providerId="LiveId" clId="{EDDAA7A6-2F38-45F4-BFC4-164EC50D120D}" dt="2021-08-30T18:43:35.226" v="84" actId="1076"/>
      <pc:docMkLst>
        <pc:docMk/>
      </pc:docMkLst>
      <pc:sldChg chg="addSp modSp">
        <pc:chgData name="Audrey Pettibon" userId="0928eea1bea5ccb8" providerId="LiveId" clId="{EDDAA7A6-2F38-45F4-BFC4-164EC50D120D}" dt="2021-08-30T18:13:16.460" v="2" actId="1076"/>
        <pc:sldMkLst>
          <pc:docMk/>
          <pc:sldMk cId="3737989870" sldId="257"/>
        </pc:sldMkLst>
        <pc:picChg chg="add mod">
          <ac:chgData name="Audrey Pettibon" userId="0928eea1bea5ccb8" providerId="LiveId" clId="{EDDAA7A6-2F38-45F4-BFC4-164EC50D120D}" dt="2021-08-30T18:13:16.460" v="2" actId="1076"/>
          <ac:picMkLst>
            <pc:docMk/>
            <pc:sldMk cId="3737989870" sldId="257"/>
            <ac:picMk id="4098" creationId="{6A4B9540-CBAC-4804-8A4C-353AC3CA77AA}"/>
          </ac:picMkLst>
        </pc:picChg>
      </pc:sldChg>
      <pc:sldChg chg="modSp mod">
        <pc:chgData name="Audrey Pettibon" userId="0928eea1bea5ccb8" providerId="LiveId" clId="{EDDAA7A6-2F38-45F4-BFC4-164EC50D120D}" dt="2021-08-30T18:43:35.226" v="84" actId="1076"/>
        <pc:sldMkLst>
          <pc:docMk/>
          <pc:sldMk cId="460269255" sldId="271"/>
        </pc:sldMkLst>
        <pc:spChg chg="mod">
          <ac:chgData name="Audrey Pettibon" userId="0928eea1bea5ccb8" providerId="LiveId" clId="{EDDAA7A6-2F38-45F4-BFC4-164EC50D120D}" dt="2021-08-30T18:43:35.226" v="84" actId="1076"/>
          <ac:spMkLst>
            <pc:docMk/>
            <pc:sldMk cId="460269255" sldId="271"/>
            <ac:spMk id="2" creationId="{A1BB985D-7833-4E74-AA1C-E9A4BC3CC6D1}"/>
          </ac:spMkLst>
        </pc:spChg>
        <pc:picChg chg="mod">
          <ac:chgData name="Audrey Pettibon" userId="0928eea1bea5ccb8" providerId="LiveId" clId="{EDDAA7A6-2F38-45F4-BFC4-164EC50D120D}" dt="2021-08-30T18:43:11.634" v="42" actId="1076"/>
          <ac:picMkLst>
            <pc:docMk/>
            <pc:sldMk cId="460269255" sldId="271"/>
            <ac:picMk id="1026" creationId="{7F9D4FED-7B3D-4345-9A9B-F6897181C429}"/>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7243D74-B9C1-450A-B0F3-6C6DCB0CF20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32C27C33-9BB1-41D5-A236-12767E7E722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7AB3EA8-A58D-4C92-A3AB-D271CCC294C7}" type="datetimeFigureOut">
              <a:rPr lang="en-US" smtClean="0"/>
              <a:t>8/30/2021</a:t>
            </a:fld>
            <a:endParaRPr lang="en-US" dirty="0"/>
          </a:p>
        </p:txBody>
      </p:sp>
      <p:sp>
        <p:nvSpPr>
          <p:cNvPr id="4" name="Footer Placeholder 3">
            <a:extLst>
              <a:ext uri="{FF2B5EF4-FFF2-40B4-BE49-F238E27FC236}">
                <a16:creationId xmlns:a16="http://schemas.microsoft.com/office/drawing/2014/main" id="{44A7EADB-04A4-4093-B238-438E2C7317A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EDDD8696-706D-440E-AE04-4C644F0613E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22A5DE8-F2C4-4DB3-88D1-656DCD59E73E}" type="slidenum">
              <a:rPr lang="en-US" smtClean="0"/>
              <a:t>‹#›</a:t>
            </a:fld>
            <a:endParaRPr lang="en-US" dirty="0"/>
          </a:p>
        </p:txBody>
      </p:sp>
    </p:spTree>
    <p:extLst>
      <p:ext uri="{BB962C8B-B14F-4D97-AF65-F5344CB8AC3E}">
        <p14:creationId xmlns:p14="http://schemas.microsoft.com/office/powerpoint/2010/main" val="17898243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EFB4FA-E877-413E-B608-88789D806C57}" type="datetimeFigureOut">
              <a:rPr lang="en-US" noProof="0" smtClean="0"/>
              <a:t>8/30/2021</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36304E-FDE3-4B4F-A3B7-EBE87F3FA5E2}" type="slidenum">
              <a:rPr lang="en-US" noProof="0" smtClean="0"/>
              <a:t>‹#›</a:t>
            </a:fld>
            <a:endParaRPr lang="en-US" noProof="0" dirty="0"/>
          </a:p>
        </p:txBody>
      </p:sp>
    </p:spTree>
    <p:extLst>
      <p:ext uri="{BB962C8B-B14F-4D97-AF65-F5344CB8AC3E}">
        <p14:creationId xmlns:p14="http://schemas.microsoft.com/office/powerpoint/2010/main" val="40851386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36304E-FDE3-4B4F-A3B7-EBE87F3FA5E2}" type="slidenum">
              <a:rPr lang="en-US" smtClean="0"/>
              <a:t>1</a:t>
            </a:fld>
            <a:endParaRPr lang="en-US"/>
          </a:p>
        </p:txBody>
      </p:sp>
    </p:spTree>
    <p:extLst>
      <p:ext uri="{BB962C8B-B14F-4D97-AF65-F5344CB8AC3E}">
        <p14:creationId xmlns:p14="http://schemas.microsoft.com/office/powerpoint/2010/main" val="29855309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36304E-FDE3-4B4F-A3B7-EBE87F3FA5E2}" type="slidenum">
              <a:rPr lang="en-US" smtClean="0"/>
              <a:t>2</a:t>
            </a:fld>
            <a:endParaRPr lang="en-US"/>
          </a:p>
        </p:txBody>
      </p:sp>
    </p:spTree>
    <p:extLst>
      <p:ext uri="{BB962C8B-B14F-4D97-AF65-F5344CB8AC3E}">
        <p14:creationId xmlns:p14="http://schemas.microsoft.com/office/powerpoint/2010/main" val="38804042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36304E-FDE3-4B4F-A3B7-EBE87F3FA5E2}" type="slidenum">
              <a:rPr lang="en-US" smtClean="0"/>
              <a:t>3</a:t>
            </a:fld>
            <a:endParaRPr lang="en-US"/>
          </a:p>
        </p:txBody>
      </p:sp>
    </p:spTree>
    <p:extLst>
      <p:ext uri="{BB962C8B-B14F-4D97-AF65-F5344CB8AC3E}">
        <p14:creationId xmlns:p14="http://schemas.microsoft.com/office/powerpoint/2010/main" val="1790594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36304E-FDE3-4B4F-A3B7-EBE87F3FA5E2}" type="slidenum">
              <a:rPr lang="en-US" smtClean="0"/>
              <a:t>4</a:t>
            </a:fld>
            <a:endParaRPr lang="en-US"/>
          </a:p>
        </p:txBody>
      </p:sp>
    </p:spTree>
    <p:extLst>
      <p:ext uri="{BB962C8B-B14F-4D97-AF65-F5344CB8AC3E}">
        <p14:creationId xmlns:p14="http://schemas.microsoft.com/office/powerpoint/2010/main" val="40571227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336304E-FDE3-4B4F-A3B7-EBE87F3FA5E2}" type="slidenum">
              <a:rPr lang="en-US" noProof="0" smtClean="0"/>
              <a:t>5</a:t>
            </a:fld>
            <a:endParaRPr lang="en-US" noProof="0" dirty="0"/>
          </a:p>
        </p:txBody>
      </p:sp>
    </p:spTree>
    <p:extLst>
      <p:ext uri="{BB962C8B-B14F-4D97-AF65-F5344CB8AC3E}">
        <p14:creationId xmlns:p14="http://schemas.microsoft.com/office/powerpoint/2010/main" val="10039034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336304E-FDE3-4B4F-A3B7-EBE87F3FA5E2}" type="slidenum">
              <a:rPr lang="en-US" noProof="0" smtClean="0"/>
              <a:t>6</a:t>
            </a:fld>
            <a:endParaRPr lang="en-US" noProof="0" dirty="0"/>
          </a:p>
        </p:txBody>
      </p:sp>
    </p:spTree>
    <p:extLst>
      <p:ext uri="{BB962C8B-B14F-4D97-AF65-F5344CB8AC3E}">
        <p14:creationId xmlns:p14="http://schemas.microsoft.com/office/powerpoint/2010/main" val="28256395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Layouts/_rels/slideLayout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_0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6FD49-C258-4333-9422-358C976A341C}"/>
              </a:ext>
            </a:extLst>
          </p:cNvPr>
          <p:cNvSpPr>
            <a:spLocks noGrp="1"/>
          </p:cNvSpPr>
          <p:nvPr>
            <p:ph type="ctrTitle" hasCustomPrompt="1"/>
          </p:nvPr>
        </p:nvSpPr>
        <p:spPr>
          <a:xfrm>
            <a:off x="6343650" y="2173288"/>
            <a:ext cx="5143500" cy="2090808"/>
          </a:xfrm>
        </p:spPr>
        <p:txBody>
          <a:bodyPr anchor="b">
            <a:noAutofit/>
          </a:bodyPr>
          <a:lstStyle>
            <a:lvl1pPr algn="l">
              <a:defRPr sz="5400" b="1" cap="all" baseline="0">
                <a:solidFill>
                  <a:schemeClr val="accent1"/>
                </a:solidFill>
                <a:latin typeface="+mj-lt"/>
              </a:defRPr>
            </a:lvl1pPr>
          </a:lstStyle>
          <a:p>
            <a:r>
              <a:rPr lang="en-US" noProof="0" dirty="0"/>
              <a:t>Title comes here</a:t>
            </a:r>
          </a:p>
        </p:txBody>
      </p:sp>
      <p:sp>
        <p:nvSpPr>
          <p:cNvPr id="3" name="Subtitle 2">
            <a:extLst>
              <a:ext uri="{FF2B5EF4-FFF2-40B4-BE49-F238E27FC236}">
                <a16:creationId xmlns:a16="http://schemas.microsoft.com/office/drawing/2014/main" id="{59758E15-A93D-4FB9-843D-1490E27A151B}"/>
              </a:ext>
            </a:extLst>
          </p:cNvPr>
          <p:cNvSpPr>
            <a:spLocks noGrp="1"/>
          </p:cNvSpPr>
          <p:nvPr>
            <p:ph type="subTitle" idx="1"/>
          </p:nvPr>
        </p:nvSpPr>
        <p:spPr>
          <a:xfrm>
            <a:off x="6343650" y="4279971"/>
            <a:ext cx="5143500" cy="503167"/>
          </a:xfrm>
        </p:spPr>
        <p:txBody>
          <a:bodyPr>
            <a:noAutofit/>
          </a:bodyPr>
          <a:lstStyle>
            <a:lvl1pPr marL="0" indent="0" algn="l">
              <a:buNone/>
              <a:defRPr sz="1800" b="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US" noProof="0" dirty="0"/>
          </a:p>
        </p:txBody>
      </p:sp>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anchor="ctr"/>
          <a:lstStyle>
            <a:lvl1pPr marL="0" indent="0" algn="ctr">
              <a:buNone/>
              <a:defRPr/>
            </a:lvl1pPr>
          </a:lstStyle>
          <a:p>
            <a:r>
              <a:rPr lang="en-US" noProof="0"/>
              <a:t>Click icon to add picture</a:t>
            </a:r>
            <a:endParaRPr lang="en-US" noProof="0" dirty="0"/>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2">
              <a:alpha val="91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pic>
        <p:nvPicPr>
          <p:cNvPr id="9" name="Picture 8">
            <a:extLst>
              <a:ext uri="{FF2B5EF4-FFF2-40B4-BE49-F238E27FC236}">
                <a16:creationId xmlns:a16="http://schemas.microsoft.com/office/drawing/2014/main" id="{4FE28ACC-E44C-4381-B768-0310810E78D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372999" y="1312605"/>
            <a:ext cx="1745251" cy="673365"/>
          </a:xfrm>
          <a:prstGeom prst="rect">
            <a:avLst/>
          </a:prstGeom>
        </p:spPr>
      </p:pic>
      <p:cxnSp>
        <p:nvCxnSpPr>
          <p:cNvPr id="5" name="Straight Connector 4">
            <a:extLst>
              <a:ext uri="{FF2B5EF4-FFF2-40B4-BE49-F238E27FC236}">
                <a16:creationId xmlns:a16="http://schemas.microsoft.com/office/drawing/2014/main" id="{819AFA09-F4B1-493D-BCAD-FF30C20CD1AA}"/>
              </a:ext>
            </a:extLst>
          </p:cNvPr>
          <p:cNvCxnSpPr/>
          <p:nvPr userDrawn="1"/>
        </p:nvCxnSpPr>
        <p:spPr>
          <a:xfrm>
            <a:off x="6469778" y="4233582"/>
            <a:ext cx="2532336"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84962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 You 01">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9758E15-A93D-4FB9-843D-1490E27A151B}"/>
              </a:ext>
            </a:extLst>
          </p:cNvPr>
          <p:cNvSpPr>
            <a:spLocks noGrp="1"/>
          </p:cNvSpPr>
          <p:nvPr>
            <p:ph type="subTitle" idx="1" hasCustomPrompt="1"/>
          </p:nvPr>
        </p:nvSpPr>
        <p:spPr>
          <a:xfrm>
            <a:off x="7002130" y="4484691"/>
            <a:ext cx="4540440" cy="503167"/>
          </a:xfrm>
        </p:spPr>
        <p:txBody>
          <a:bodyPr>
            <a:noAutofit/>
          </a:bodyPr>
          <a:lstStyle>
            <a:lvl1pPr marL="0" indent="0" algn="l">
              <a:buNone/>
              <a:defRPr sz="1600" b="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email</a:t>
            </a:r>
          </a:p>
        </p:txBody>
      </p:sp>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anchor="ctr"/>
          <a:lstStyle>
            <a:lvl1pPr marL="0" indent="0" algn="ctr">
              <a:buNone/>
              <a:defRPr/>
            </a:lvl1pPr>
          </a:lstStyle>
          <a:p>
            <a:r>
              <a:rPr lang="en-US" noProof="0"/>
              <a:t>Click icon to add picture</a:t>
            </a:r>
            <a:endParaRPr lang="en-US" noProof="0" dirty="0"/>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2">
              <a:alpha val="91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pic>
        <p:nvPicPr>
          <p:cNvPr id="9" name="Picture 8">
            <a:extLst>
              <a:ext uri="{FF2B5EF4-FFF2-40B4-BE49-F238E27FC236}">
                <a16:creationId xmlns:a16="http://schemas.microsoft.com/office/drawing/2014/main" id="{4FE28ACC-E44C-4381-B768-0310810E78D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372999" y="1844881"/>
            <a:ext cx="1745251" cy="673365"/>
          </a:xfrm>
          <a:prstGeom prst="rect">
            <a:avLst/>
          </a:prstGeom>
        </p:spPr>
      </p:pic>
      <p:cxnSp>
        <p:nvCxnSpPr>
          <p:cNvPr id="5" name="Straight Connector 4">
            <a:extLst>
              <a:ext uri="{FF2B5EF4-FFF2-40B4-BE49-F238E27FC236}">
                <a16:creationId xmlns:a16="http://schemas.microsoft.com/office/drawing/2014/main" id="{819AFA09-F4B1-493D-BCAD-FF30C20CD1AA}"/>
              </a:ext>
            </a:extLst>
          </p:cNvPr>
          <p:cNvCxnSpPr/>
          <p:nvPr userDrawn="1"/>
        </p:nvCxnSpPr>
        <p:spPr>
          <a:xfrm>
            <a:off x="6469778" y="4233582"/>
            <a:ext cx="2532336"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4E0FBE0E-A6B0-483E-93DD-5C20DA069DBC}"/>
              </a:ext>
            </a:extLst>
          </p:cNvPr>
          <p:cNvSpPr>
            <a:spLocks noGrp="1"/>
          </p:cNvSpPr>
          <p:nvPr>
            <p:ph type="body" sz="quarter" idx="11" hasCustomPrompt="1"/>
          </p:nvPr>
        </p:nvSpPr>
        <p:spPr>
          <a:xfrm>
            <a:off x="7002320" y="5012635"/>
            <a:ext cx="4533900" cy="503238"/>
          </a:xfrm>
        </p:spPr>
        <p:txBody>
          <a:bodyPr vert="horz" lIns="91440" tIns="45720" rIns="91440" bIns="45720" rtlCol="0">
            <a:noAutofit/>
          </a:bodyPr>
          <a:lstStyle>
            <a:lvl1pPr marL="0" indent="0">
              <a:buNone/>
              <a:defRPr lang="en-US" sz="1600" b="0" cap="all" baseline="0" dirty="0" smtClean="0"/>
            </a:lvl1pPr>
          </a:lstStyle>
          <a:p>
            <a:pPr marL="228600" lvl="0" indent="-228600"/>
            <a:r>
              <a:rPr lang="en-US" noProof="0" dirty="0"/>
              <a:t>Website </a:t>
            </a:r>
            <a:r>
              <a:rPr lang="en-US" noProof="0" dirty="0" err="1"/>
              <a:t>url</a:t>
            </a:r>
            <a:r>
              <a:rPr lang="en-US" noProof="0" dirty="0"/>
              <a:t> here</a:t>
            </a:r>
          </a:p>
        </p:txBody>
      </p:sp>
      <p:pic>
        <p:nvPicPr>
          <p:cNvPr id="17" name="Graphic 16" descr="Envelope">
            <a:extLst>
              <a:ext uri="{FF2B5EF4-FFF2-40B4-BE49-F238E27FC236}">
                <a16:creationId xmlns:a16="http://schemas.microsoft.com/office/drawing/2014/main" id="{E5B30B87-6C2E-48F1-9026-E4F6BEA1CFE7}"/>
              </a:ext>
            </a:extLst>
          </p:cNvPr>
          <p:cNvPicPr>
            <a:picLocks noChangeAspect="1"/>
          </p:cNvPicPr>
          <p:nvPr userDrawn="1"/>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541475" y="4452337"/>
            <a:ext cx="387795" cy="387795"/>
          </a:xfrm>
          <a:prstGeom prst="rect">
            <a:avLst/>
          </a:prstGeom>
        </p:spPr>
      </p:pic>
      <p:pic>
        <p:nvPicPr>
          <p:cNvPr id="18" name="Graphic 17" descr="Network">
            <a:extLst>
              <a:ext uri="{FF2B5EF4-FFF2-40B4-BE49-F238E27FC236}">
                <a16:creationId xmlns:a16="http://schemas.microsoft.com/office/drawing/2014/main" id="{2DA3CFE0-4ED8-4345-A158-94E70F463E99}"/>
              </a:ext>
            </a:extLst>
          </p:cNvPr>
          <p:cNvPicPr>
            <a:picLocks noChangeAspect="1"/>
          </p:cNvPicPr>
          <p:nvPr userDrawn="1"/>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522084" y="4925640"/>
            <a:ext cx="426575" cy="426575"/>
          </a:xfrm>
          <a:prstGeom prst="rect">
            <a:avLst/>
          </a:prstGeom>
        </p:spPr>
      </p:pic>
      <p:sp>
        <p:nvSpPr>
          <p:cNvPr id="2" name="Title 1">
            <a:extLst>
              <a:ext uri="{FF2B5EF4-FFF2-40B4-BE49-F238E27FC236}">
                <a16:creationId xmlns:a16="http://schemas.microsoft.com/office/drawing/2014/main" id="{2CE9908F-CF81-43F9-880A-401D0C0FB2ED}"/>
              </a:ext>
            </a:extLst>
          </p:cNvPr>
          <p:cNvSpPr>
            <a:spLocks noGrp="1"/>
          </p:cNvSpPr>
          <p:nvPr>
            <p:ph type="title"/>
          </p:nvPr>
        </p:nvSpPr>
        <p:spPr>
          <a:xfrm>
            <a:off x="6469778" y="3429000"/>
            <a:ext cx="5011410" cy="651448"/>
          </a:xfrm>
          <a:noFill/>
        </p:spPr>
        <p:txBody>
          <a:bodyPr wrap="square" rtlCol="0">
            <a:noAutofit/>
          </a:bodyPr>
          <a:lstStyle>
            <a:lvl1pPr>
              <a:defRPr lang="en-US" sz="6000" b="1" cap="all" baseline="0">
                <a:solidFill>
                  <a:schemeClr val="accent1"/>
                </a:solidFill>
                <a:ea typeface="+mn-ea"/>
                <a:cs typeface="+mn-cs"/>
              </a:defRPr>
            </a:lvl1pPr>
          </a:lstStyle>
          <a:p>
            <a:pPr marL="0" lvl="0"/>
            <a:r>
              <a:rPr lang="en-US" noProof="0"/>
              <a:t>Click to edit Master title style</a:t>
            </a:r>
            <a:endParaRPr lang="en-US" noProof="0" dirty="0"/>
          </a:p>
        </p:txBody>
      </p:sp>
    </p:spTree>
    <p:extLst>
      <p:ext uri="{BB962C8B-B14F-4D97-AF65-F5344CB8AC3E}">
        <p14:creationId xmlns:p14="http://schemas.microsoft.com/office/powerpoint/2010/main" val="6371368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Slide_0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299464-ED20-4919-8B3A-2CFAE8DA2347}"/>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anchor="ctr"/>
          <a:lstStyle>
            <a:lvl1pPr marL="0" indent="0" algn="ctr">
              <a:buNone/>
              <a:defRPr/>
            </a:lvl1pPr>
          </a:lstStyle>
          <a:p>
            <a:r>
              <a:rPr lang="en-US" noProof="0"/>
              <a:t>Click icon to add picture</a:t>
            </a:r>
            <a:endParaRPr lang="en-US" noProof="0" dirty="0"/>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1">
              <a:alpha val="16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pic>
        <p:nvPicPr>
          <p:cNvPr id="9" name="Picture 8">
            <a:extLst>
              <a:ext uri="{FF2B5EF4-FFF2-40B4-BE49-F238E27FC236}">
                <a16:creationId xmlns:a16="http://schemas.microsoft.com/office/drawing/2014/main" id="{4FE28ACC-E44C-4381-B768-0310810E78D2}"/>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015850" y="391862"/>
            <a:ext cx="1745251" cy="673365"/>
          </a:xfrm>
          <a:prstGeom prst="rect">
            <a:avLst/>
          </a:prstGeom>
        </p:spPr>
      </p:pic>
      <p:cxnSp>
        <p:nvCxnSpPr>
          <p:cNvPr id="12" name="Straight Connector 11">
            <a:extLst>
              <a:ext uri="{FF2B5EF4-FFF2-40B4-BE49-F238E27FC236}">
                <a16:creationId xmlns:a16="http://schemas.microsoft.com/office/drawing/2014/main" id="{77C312F4-62C2-4903-8C4B-423A8717E481}"/>
              </a:ext>
            </a:extLst>
          </p:cNvPr>
          <p:cNvCxnSpPr/>
          <p:nvPr userDrawn="1"/>
        </p:nvCxnSpPr>
        <p:spPr>
          <a:xfrm>
            <a:off x="6469778" y="4233582"/>
            <a:ext cx="25323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9" name="Graphic 18" descr="Envelope">
            <a:extLst>
              <a:ext uri="{FF2B5EF4-FFF2-40B4-BE49-F238E27FC236}">
                <a16:creationId xmlns:a16="http://schemas.microsoft.com/office/drawing/2014/main" id="{A686352B-226C-4579-B831-0DC14EC3895E}"/>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6541475" y="4452337"/>
            <a:ext cx="387795" cy="387795"/>
          </a:xfrm>
          <a:prstGeom prst="rect">
            <a:avLst/>
          </a:prstGeom>
        </p:spPr>
      </p:pic>
      <p:pic>
        <p:nvPicPr>
          <p:cNvPr id="20" name="Graphic 19" descr="Network">
            <a:extLst>
              <a:ext uri="{FF2B5EF4-FFF2-40B4-BE49-F238E27FC236}">
                <a16:creationId xmlns:a16="http://schemas.microsoft.com/office/drawing/2014/main" id="{460C8169-012B-451A-A6C2-6FEC0DC82AFC}"/>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6522084" y="4925640"/>
            <a:ext cx="426575" cy="426575"/>
          </a:xfrm>
          <a:prstGeom prst="rect">
            <a:avLst/>
          </a:prstGeom>
        </p:spPr>
      </p:pic>
      <p:sp>
        <p:nvSpPr>
          <p:cNvPr id="21" name="Subtitle 2">
            <a:extLst>
              <a:ext uri="{FF2B5EF4-FFF2-40B4-BE49-F238E27FC236}">
                <a16:creationId xmlns:a16="http://schemas.microsoft.com/office/drawing/2014/main" id="{ADF17BC1-06CE-42EA-A970-31A7ED871AA4}"/>
              </a:ext>
            </a:extLst>
          </p:cNvPr>
          <p:cNvSpPr>
            <a:spLocks noGrp="1"/>
          </p:cNvSpPr>
          <p:nvPr>
            <p:ph type="subTitle" idx="1" hasCustomPrompt="1"/>
          </p:nvPr>
        </p:nvSpPr>
        <p:spPr>
          <a:xfrm>
            <a:off x="7002130" y="4484691"/>
            <a:ext cx="4540440" cy="503167"/>
          </a:xfrm>
        </p:spPr>
        <p:txBody>
          <a:bodyPr>
            <a:noAutofit/>
          </a:bodyPr>
          <a:lstStyle>
            <a:lvl1pPr marL="0" indent="0" algn="l">
              <a:buNone/>
              <a:defRPr sz="1600" b="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email</a:t>
            </a:r>
          </a:p>
        </p:txBody>
      </p:sp>
      <p:sp>
        <p:nvSpPr>
          <p:cNvPr id="22" name="Text Placeholder 6">
            <a:extLst>
              <a:ext uri="{FF2B5EF4-FFF2-40B4-BE49-F238E27FC236}">
                <a16:creationId xmlns:a16="http://schemas.microsoft.com/office/drawing/2014/main" id="{7035F1B3-4E91-44FF-B4E7-E5D87C7A034C}"/>
              </a:ext>
            </a:extLst>
          </p:cNvPr>
          <p:cNvSpPr>
            <a:spLocks noGrp="1"/>
          </p:cNvSpPr>
          <p:nvPr>
            <p:ph type="body" sz="quarter" idx="11" hasCustomPrompt="1"/>
          </p:nvPr>
        </p:nvSpPr>
        <p:spPr>
          <a:xfrm>
            <a:off x="7002320" y="5012635"/>
            <a:ext cx="4533900" cy="503238"/>
          </a:xfrm>
        </p:spPr>
        <p:txBody>
          <a:bodyPr vert="horz" lIns="91440" tIns="45720" rIns="91440" bIns="45720" rtlCol="0">
            <a:noAutofit/>
          </a:bodyPr>
          <a:lstStyle>
            <a:lvl1pPr marL="0" indent="0">
              <a:buNone/>
              <a:defRPr lang="en-US" sz="1600" b="0" cap="all" baseline="0" dirty="0" smtClean="0">
                <a:solidFill>
                  <a:schemeClr val="bg1"/>
                </a:solidFill>
              </a:defRPr>
            </a:lvl1pPr>
          </a:lstStyle>
          <a:p>
            <a:pPr marL="228600" lvl="0" indent="-228600"/>
            <a:r>
              <a:rPr lang="en-US" noProof="0" dirty="0"/>
              <a:t>Website </a:t>
            </a:r>
            <a:r>
              <a:rPr lang="en-US" noProof="0" dirty="0" err="1"/>
              <a:t>url</a:t>
            </a:r>
            <a:r>
              <a:rPr lang="en-US" noProof="0" dirty="0"/>
              <a:t> here</a:t>
            </a:r>
          </a:p>
        </p:txBody>
      </p:sp>
      <p:sp>
        <p:nvSpPr>
          <p:cNvPr id="18" name="Title 1">
            <a:extLst>
              <a:ext uri="{FF2B5EF4-FFF2-40B4-BE49-F238E27FC236}">
                <a16:creationId xmlns:a16="http://schemas.microsoft.com/office/drawing/2014/main" id="{525B5135-F466-4A63-A42C-3BB2BAA7D24D}"/>
              </a:ext>
            </a:extLst>
          </p:cNvPr>
          <p:cNvSpPr>
            <a:spLocks noGrp="1"/>
          </p:cNvSpPr>
          <p:nvPr>
            <p:ph type="title"/>
          </p:nvPr>
        </p:nvSpPr>
        <p:spPr>
          <a:xfrm>
            <a:off x="6469778" y="3158641"/>
            <a:ext cx="5011410" cy="921807"/>
          </a:xfrm>
          <a:noFill/>
        </p:spPr>
        <p:txBody>
          <a:bodyPr wrap="square" rtlCol="0">
            <a:noAutofit/>
          </a:bodyPr>
          <a:lstStyle>
            <a:lvl1pPr>
              <a:defRPr lang="en-US" sz="6000" b="1" cap="all" baseline="0" dirty="0">
                <a:solidFill>
                  <a:schemeClr val="bg1"/>
                </a:solidFill>
                <a:ea typeface="+mn-ea"/>
                <a:cs typeface="+mn-cs"/>
              </a:defRPr>
            </a:lvl1pPr>
          </a:lstStyle>
          <a:p>
            <a:pPr marL="0" lvl="0"/>
            <a:r>
              <a:rPr lang="en-US" noProof="0"/>
              <a:t>Click to edit Master title style</a:t>
            </a:r>
            <a:endParaRPr lang="en-US" noProof="0" dirty="0"/>
          </a:p>
        </p:txBody>
      </p:sp>
    </p:spTree>
    <p:extLst>
      <p:ext uri="{BB962C8B-B14F-4D97-AF65-F5344CB8AC3E}">
        <p14:creationId xmlns:p14="http://schemas.microsoft.com/office/powerpoint/2010/main" val="81010702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333">
          <p15:clr>
            <a:srgbClr val="FBAE40"/>
          </p15:clr>
        </p15:guide>
        <p15:guide id="4" pos="36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299464-ED20-4919-8B3A-2CFAE8DA2347}"/>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Oval 5">
            <a:extLst>
              <a:ext uri="{FF2B5EF4-FFF2-40B4-BE49-F238E27FC236}">
                <a16:creationId xmlns:a16="http://schemas.microsoft.com/office/drawing/2014/main" id="{1F54E98B-AC75-484D-9121-68498EB888AA}"/>
              </a:ext>
            </a:extLst>
          </p:cNvPr>
          <p:cNvSpPr/>
          <p:nvPr userDrawn="1"/>
        </p:nvSpPr>
        <p:spPr>
          <a:xfrm>
            <a:off x="754010" y="708293"/>
            <a:ext cx="5334029" cy="5334029"/>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2456FD49-C258-4333-9422-358C976A341C}"/>
              </a:ext>
            </a:extLst>
          </p:cNvPr>
          <p:cNvSpPr>
            <a:spLocks noGrp="1"/>
          </p:cNvSpPr>
          <p:nvPr>
            <p:ph type="ctrTitle" hasCustomPrompt="1"/>
          </p:nvPr>
        </p:nvSpPr>
        <p:spPr>
          <a:xfrm>
            <a:off x="6343650" y="2173288"/>
            <a:ext cx="5143500" cy="2090808"/>
          </a:xfrm>
        </p:spPr>
        <p:txBody>
          <a:bodyPr anchor="b">
            <a:noAutofit/>
          </a:bodyPr>
          <a:lstStyle>
            <a:lvl1pPr algn="l">
              <a:defRPr sz="5400" b="1" cap="all" baseline="0">
                <a:solidFill>
                  <a:schemeClr val="bg1"/>
                </a:solidFill>
                <a:latin typeface="+mj-lt"/>
              </a:defRPr>
            </a:lvl1pPr>
          </a:lstStyle>
          <a:p>
            <a:r>
              <a:rPr lang="en-US" noProof="0" dirty="0"/>
              <a:t>Title comes here</a:t>
            </a:r>
          </a:p>
        </p:txBody>
      </p:sp>
      <p:sp>
        <p:nvSpPr>
          <p:cNvPr id="3" name="Subtitle 2">
            <a:extLst>
              <a:ext uri="{FF2B5EF4-FFF2-40B4-BE49-F238E27FC236}">
                <a16:creationId xmlns:a16="http://schemas.microsoft.com/office/drawing/2014/main" id="{59758E15-A93D-4FB9-843D-1490E27A151B}"/>
              </a:ext>
            </a:extLst>
          </p:cNvPr>
          <p:cNvSpPr>
            <a:spLocks noGrp="1"/>
          </p:cNvSpPr>
          <p:nvPr>
            <p:ph type="subTitle" idx="1"/>
          </p:nvPr>
        </p:nvSpPr>
        <p:spPr>
          <a:xfrm>
            <a:off x="6343650" y="4279971"/>
            <a:ext cx="5143500" cy="503167"/>
          </a:xfrm>
        </p:spPr>
        <p:txBody>
          <a:bodyPr>
            <a:noAutofit/>
          </a:bodyPr>
          <a:lstStyle>
            <a:lvl1pPr marL="0" indent="0" algn="l">
              <a:buNone/>
              <a:defRPr sz="1800" b="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US" noProof="0" dirty="0"/>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1">
              <a:alpha val="16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pic>
        <p:nvPicPr>
          <p:cNvPr id="9" name="Picture 8">
            <a:extLst>
              <a:ext uri="{FF2B5EF4-FFF2-40B4-BE49-F238E27FC236}">
                <a16:creationId xmlns:a16="http://schemas.microsoft.com/office/drawing/2014/main" id="{4FE28ACC-E44C-4381-B768-0310810E78D2}"/>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015850" y="391862"/>
            <a:ext cx="1745251" cy="673365"/>
          </a:xfrm>
          <a:prstGeom prst="rect">
            <a:avLst/>
          </a:prstGeom>
        </p:spPr>
      </p:pic>
      <p:cxnSp>
        <p:nvCxnSpPr>
          <p:cNvPr id="5" name="Straight Connector 4">
            <a:extLst>
              <a:ext uri="{FF2B5EF4-FFF2-40B4-BE49-F238E27FC236}">
                <a16:creationId xmlns:a16="http://schemas.microsoft.com/office/drawing/2014/main" id="{819AFA09-F4B1-493D-BCAD-FF30C20CD1AA}"/>
              </a:ext>
            </a:extLst>
          </p:cNvPr>
          <p:cNvCxnSpPr/>
          <p:nvPr userDrawn="1"/>
        </p:nvCxnSpPr>
        <p:spPr>
          <a:xfrm>
            <a:off x="6469778" y="4233582"/>
            <a:ext cx="25323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905788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333">
          <p15:clr>
            <a:srgbClr val="FBAE40"/>
          </p15:clr>
        </p15:guide>
        <p15:guide id="4" pos="36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9087E09-D75F-4E26-B01E-A1A09BA2EA70}"/>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AF7A70B7-7ADE-4E0B-B956-363B0B1AA613}"/>
              </a:ext>
            </a:extLst>
          </p:cNvPr>
          <p:cNvSpPr>
            <a:spLocks noGrp="1"/>
          </p:cNvSpPr>
          <p:nvPr>
            <p:ph type="title"/>
          </p:nvPr>
        </p:nvSpPr>
        <p:spPr>
          <a:xfrm>
            <a:off x="831850" y="182563"/>
            <a:ext cx="10515600" cy="940181"/>
          </a:xfrm>
        </p:spPr>
        <p:txBody>
          <a:bodyPr anchor="b">
            <a:noAutofit/>
          </a:bodyPr>
          <a:lstStyle>
            <a:lvl1pPr algn="ctr">
              <a:defRPr sz="4000" b="1" cap="all" baseline="0">
                <a:solidFill>
                  <a:schemeClr val="bg1"/>
                </a:solidFill>
              </a:defRPr>
            </a:lvl1pPr>
          </a:lstStyle>
          <a:p>
            <a:r>
              <a:rPr lang="en-US" noProof="0"/>
              <a:t>Click to edit Master title style</a:t>
            </a:r>
            <a:endParaRPr lang="en-US" noProof="0" dirty="0"/>
          </a:p>
        </p:txBody>
      </p:sp>
      <p:pic>
        <p:nvPicPr>
          <p:cNvPr id="8" name="Picture 7">
            <a:extLst>
              <a:ext uri="{FF2B5EF4-FFF2-40B4-BE49-F238E27FC236}">
                <a16:creationId xmlns:a16="http://schemas.microsoft.com/office/drawing/2014/main" id="{25FC40B0-ED27-47E5-A3C2-32A8418567EE}"/>
              </a:ext>
            </a:extLst>
          </p:cNvPr>
          <p:cNvPicPr>
            <a:picLocks noChangeAspect="1"/>
          </p:cNvPicPr>
          <p:nvPr userDrawn="1"/>
        </p:nvPicPr>
        <p:blipFill>
          <a:blip r:embed="rId2">
            <a:biLevel thresh="25000"/>
            <a:extLst>
              <a:ext uri="{28A0092B-C50C-407E-A947-70E740481C1C}">
                <a14:useLocalDpi xmlns:a14="http://schemas.microsoft.com/office/drawing/2010/main"/>
              </a:ext>
            </a:extLst>
          </a:blip>
          <a:stretch>
            <a:fillRect/>
          </a:stretch>
        </p:blipFill>
        <p:spPr>
          <a:xfrm>
            <a:off x="469638" y="6260507"/>
            <a:ext cx="1075427" cy="414929"/>
          </a:xfrm>
          <a:prstGeom prst="rect">
            <a:avLst/>
          </a:prstGeom>
        </p:spPr>
      </p:pic>
      <p:sp>
        <p:nvSpPr>
          <p:cNvPr id="11" name="Oval 10">
            <a:extLst>
              <a:ext uri="{FF2B5EF4-FFF2-40B4-BE49-F238E27FC236}">
                <a16:creationId xmlns:a16="http://schemas.microsoft.com/office/drawing/2014/main" id="{8931D2A9-0B92-4197-8802-80424C14EA7E}"/>
              </a:ext>
            </a:extLst>
          </p:cNvPr>
          <p:cNvSpPr/>
          <p:nvPr userDrawn="1"/>
        </p:nvSpPr>
        <p:spPr>
          <a:xfrm>
            <a:off x="11371669" y="6409397"/>
            <a:ext cx="280051" cy="28005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Slide Number Placeholder 5">
            <a:extLst>
              <a:ext uri="{FF2B5EF4-FFF2-40B4-BE49-F238E27FC236}">
                <a16:creationId xmlns:a16="http://schemas.microsoft.com/office/drawing/2014/main" id="{533B74B0-30B9-45C2-9AE6-45D1978AAFAE}"/>
              </a:ext>
            </a:extLst>
          </p:cNvPr>
          <p:cNvSpPr>
            <a:spLocks noGrp="1"/>
          </p:cNvSpPr>
          <p:nvPr>
            <p:ph type="sldNum" sz="quarter" idx="12"/>
          </p:nvPr>
        </p:nvSpPr>
        <p:spPr>
          <a:xfrm>
            <a:off x="11363696" y="6455739"/>
            <a:ext cx="294460" cy="187367"/>
          </a:xfrm>
        </p:spPr>
        <p:txBody>
          <a:bodyPr lIns="0" tIns="0" rIns="0" bIns="0"/>
          <a:lstStyle>
            <a:lvl1pPr algn="ctr">
              <a:defRPr sz="900">
                <a:solidFill>
                  <a:srgbClr val="2C567A"/>
                </a:solidFill>
                <a:latin typeface="+mn-lt"/>
              </a:defRPr>
            </a:lvl1pPr>
          </a:lstStyle>
          <a:p>
            <a:fld id="{9EC71654-96A5-4280-94F3-931C61A9F92C}" type="slidenum">
              <a:rPr lang="en-US" noProof="0" smtClean="0"/>
              <a:pPr/>
              <a:t>‹#›</a:t>
            </a:fld>
            <a:endParaRPr lang="en-US" noProof="0" dirty="0"/>
          </a:p>
        </p:txBody>
      </p:sp>
      <p:grpSp>
        <p:nvGrpSpPr>
          <p:cNvPr id="4" name="Group 3">
            <a:extLst>
              <a:ext uri="{FF2B5EF4-FFF2-40B4-BE49-F238E27FC236}">
                <a16:creationId xmlns:a16="http://schemas.microsoft.com/office/drawing/2014/main" id="{AD5251EA-F450-4DD1-995B-DC89513424C8}"/>
              </a:ext>
            </a:extLst>
          </p:cNvPr>
          <p:cNvGrpSpPr/>
          <p:nvPr userDrawn="1"/>
        </p:nvGrpSpPr>
        <p:grpSpPr>
          <a:xfrm rot="16200000">
            <a:off x="1637386" y="1473117"/>
            <a:ext cx="8917229" cy="10769768"/>
            <a:chOff x="-1728305" y="-2049517"/>
            <a:chExt cx="8917229" cy="10769768"/>
          </a:xfrm>
        </p:grpSpPr>
        <p:sp>
          <p:nvSpPr>
            <p:cNvPr id="17" name="Oval 16">
              <a:extLst>
                <a:ext uri="{FF2B5EF4-FFF2-40B4-BE49-F238E27FC236}">
                  <a16:creationId xmlns:a16="http://schemas.microsoft.com/office/drawing/2014/main" id="{44882F4E-E8C8-46FE-A9C8-7B79782767F6}"/>
                </a:ext>
              </a:extLst>
            </p:cNvPr>
            <p:cNvSpPr/>
            <p:nvPr userDrawn="1"/>
          </p:nvSpPr>
          <p:spPr>
            <a:xfrm>
              <a:off x="754010" y="708293"/>
              <a:ext cx="5334029" cy="5334029"/>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18" name="Group 17">
              <a:extLst>
                <a:ext uri="{FF2B5EF4-FFF2-40B4-BE49-F238E27FC236}">
                  <a16:creationId xmlns:a16="http://schemas.microsoft.com/office/drawing/2014/main" id="{965CD13B-04FB-40D5-AF62-2F43CF49BA9B}"/>
                </a:ext>
              </a:extLst>
            </p:cNvPr>
            <p:cNvGrpSpPr/>
            <p:nvPr userDrawn="1"/>
          </p:nvGrpSpPr>
          <p:grpSpPr>
            <a:xfrm>
              <a:off x="-1728305" y="-2049517"/>
              <a:ext cx="8917229" cy="10769768"/>
              <a:chOff x="11114088" y="2241550"/>
              <a:chExt cx="1905000" cy="2354263"/>
            </a:xfrm>
            <a:solidFill>
              <a:schemeClr val="bg1">
                <a:alpha val="16000"/>
              </a:schemeClr>
            </a:solidFill>
          </p:grpSpPr>
          <p:sp>
            <p:nvSpPr>
              <p:cNvPr id="19" name="Freeform 5">
                <a:extLst>
                  <a:ext uri="{FF2B5EF4-FFF2-40B4-BE49-F238E27FC236}">
                    <a16:creationId xmlns:a16="http://schemas.microsoft.com/office/drawing/2014/main" id="{01876F8F-C11E-4FB2-8150-1F0602752F97}"/>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0" name="Freeform 6">
                <a:extLst>
                  <a:ext uri="{FF2B5EF4-FFF2-40B4-BE49-F238E27FC236}">
                    <a16:creationId xmlns:a16="http://schemas.microsoft.com/office/drawing/2014/main" id="{08A1D05F-5F61-4156-8C83-1A002AA1E886}"/>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grpSp>
      <p:sp>
        <p:nvSpPr>
          <p:cNvPr id="21" name="Text Placeholder 2">
            <a:extLst>
              <a:ext uri="{FF2B5EF4-FFF2-40B4-BE49-F238E27FC236}">
                <a16:creationId xmlns:a16="http://schemas.microsoft.com/office/drawing/2014/main" id="{4D77C47B-CC1E-41DA-9146-5DFD63065491}"/>
              </a:ext>
            </a:extLst>
          </p:cNvPr>
          <p:cNvSpPr>
            <a:spLocks noGrp="1"/>
          </p:cNvSpPr>
          <p:nvPr>
            <p:ph type="body" idx="1"/>
          </p:nvPr>
        </p:nvSpPr>
        <p:spPr>
          <a:xfrm>
            <a:off x="831850" y="1153348"/>
            <a:ext cx="10515600" cy="648543"/>
          </a:xfrm>
        </p:spPr>
        <p:txBody>
          <a:bodyPr>
            <a:normAutofit/>
          </a:bodyPr>
          <a:lstStyle>
            <a:lvl1pPr marL="0" indent="0" algn="ctr">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422654412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60E0B501-22AA-4685-BE9B-A267F6F675A7}"/>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24" name="Freeform 5">
              <a:extLst>
                <a:ext uri="{FF2B5EF4-FFF2-40B4-BE49-F238E27FC236}">
                  <a16:creationId xmlns:a16="http://schemas.microsoft.com/office/drawing/2014/main" id="{5D0E179E-CA3D-4874-9ACD-F8990F48F4BF}"/>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5" name="Freeform 6">
              <a:extLst>
                <a:ext uri="{FF2B5EF4-FFF2-40B4-BE49-F238E27FC236}">
                  <a16:creationId xmlns:a16="http://schemas.microsoft.com/office/drawing/2014/main" id="{A9C53936-B93A-4CF6-8766-2FA93ACFEBE3}"/>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6" name="Freeform 7">
              <a:extLst>
                <a:ext uri="{FF2B5EF4-FFF2-40B4-BE49-F238E27FC236}">
                  <a16:creationId xmlns:a16="http://schemas.microsoft.com/office/drawing/2014/main" id="{5776DEA2-5422-4F51-B359-652B71274D31}"/>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27" name="Content Placeholder 2">
            <a:extLst>
              <a:ext uri="{FF2B5EF4-FFF2-40B4-BE49-F238E27FC236}">
                <a16:creationId xmlns:a16="http://schemas.microsoft.com/office/drawing/2014/main" id="{1A1F33A2-66F7-4D85-99DD-7B00F265AC6D}"/>
              </a:ext>
            </a:extLst>
          </p:cNvPr>
          <p:cNvSpPr>
            <a:spLocks noGrp="1"/>
          </p:cNvSpPr>
          <p:nvPr>
            <p:ph idx="1"/>
          </p:nvPr>
        </p:nvSpPr>
        <p:spPr>
          <a:xfrm>
            <a:off x="515938" y="1825625"/>
            <a:ext cx="10837862" cy="435133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pic>
        <p:nvPicPr>
          <p:cNvPr id="12" name="Picture 11">
            <a:extLst>
              <a:ext uri="{FF2B5EF4-FFF2-40B4-BE49-F238E27FC236}">
                <a16:creationId xmlns:a16="http://schemas.microsoft.com/office/drawing/2014/main" id="{EC2DFD46-BF74-47BA-A496-92ED1979C36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
        <p:nvSpPr>
          <p:cNvPr id="13" name="Title 1">
            <a:extLst>
              <a:ext uri="{FF2B5EF4-FFF2-40B4-BE49-F238E27FC236}">
                <a16:creationId xmlns:a16="http://schemas.microsoft.com/office/drawing/2014/main" id="{EF788279-D710-447A-9E71-4D1344575691}"/>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a:t>Click to edit Master title style</a:t>
            </a:r>
            <a:endParaRPr lang="en-US" noProof="0" dirty="0"/>
          </a:p>
        </p:txBody>
      </p:sp>
    </p:spTree>
    <p:extLst>
      <p:ext uri="{BB962C8B-B14F-4D97-AF65-F5344CB8AC3E}">
        <p14:creationId xmlns:p14="http://schemas.microsoft.com/office/powerpoint/2010/main" val="37897589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C2A6B906-ACDA-40FD-8AC8-0B693AB12796}"/>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19" name="Freeform 5">
              <a:extLst>
                <a:ext uri="{FF2B5EF4-FFF2-40B4-BE49-F238E27FC236}">
                  <a16:creationId xmlns:a16="http://schemas.microsoft.com/office/drawing/2014/main" id="{717F7366-5A99-4065-90C2-AE7DF5DD0F44}"/>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0" name="Freeform 6">
              <a:extLst>
                <a:ext uri="{FF2B5EF4-FFF2-40B4-BE49-F238E27FC236}">
                  <a16:creationId xmlns:a16="http://schemas.microsoft.com/office/drawing/2014/main" id="{90A089CA-63B9-4456-B0B1-17C75EBFB982}"/>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2" name="Freeform 7">
              <a:extLst>
                <a:ext uri="{FF2B5EF4-FFF2-40B4-BE49-F238E27FC236}">
                  <a16:creationId xmlns:a16="http://schemas.microsoft.com/office/drawing/2014/main" id="{8D36B2D1-BCFE-43FC-8743-7B7A30E1AD5D}"/>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14" name="Content Placeholder 2">
            <a:extLst>
              <a:ext uri="{FF2B5EF4-FFF2-40B4-BE49-F238E27FC236}">
                <a16:creationId xmlns:a16="http://schemas.microsoft.com/office/drawing/2014/main" id="{079DA8F4-EDD3-4D62-A90B-8C3C1AFB0083}"/>
              </a:ext>
            </a:extLst>
          </p:cNvPr>
          <p:cNvSpPr>
            <a:spLocks noGrp="1"/>
          </p:cNvSpPr>
          <p:nvPr>
            <p:ph sz="half" idx="1"/>
          </p:nvPr>
        </p:nvSpPr>
        <p:spPr>
          <a:xfrm>
            <a:off x="515938" y="1825625"/>
            <a:ext cx="5503862" cy="435133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7" name="Content Placeholder 3">
            <a:extLst>
              <a:ext uri="{FF2B5EF4-FFF2-40B4-BE49-F238E27FC236}">
                <a16:creationId xmlns:a16="http://schemas.microsoft.com/office/drawing/2014/main" id="{DA0DA994-B4A9-447A-BEBF-3EA31D3755A2}"/>
              </a:ext>
            </a:extLst>
          </p:cNvPr>
          <p:cNvSpPr>
            <a:spLocks noGrp="1"/>
          </p:cNvSpPr>
          <p:nvPr>
            <p:ph sz="half" idx="2"/>
          </p:nvPr>
        </p:nvSpPr>
        <p:spPr>
          <a:xfrm>
            <a:off x="6172200" y="1825625"/>
            <a:ext cx="5181600" cy="435133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pic>
        <p:nvPicPr>
          <p:cNvPr id="13" name="Picture 12">
            <a:extLst>
              <a:ext uri="{FF2B5EF4-FFF2-40B4-BE49-F238E27FC236}">
                <a16:creationId xmlns:a16="http://schemas.microsoft.com/office/drawing/2014/main" id="{332150F9-14BF-4DCB-884D-49596914C29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
        <p:nvSpPr>
          <p:cNvPr id="21" name="Title 1">
            <a:extLst>
              <a:ext uri="{FF2B5EF4-FFF2-40B4-BE49-F238E27FC236}">
                <a16:creationId xmlns:a16="http://schemas.microsoft.com/office/drawing/2014/main" id="{19DEF115-82C2-4E9D-A22C-8DA561FB37B8}"/>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a:t>Click to edit Master title style</a:t>
            </a:r>
            <a:endParaRPr lang="en-US" noProof="0" dirty="0"/>
          </a:p>
        </p:txBody>
      </p:sp>
    </p:spTree>
    <p:extLst>
      <p:ext uri="{BB962C8B-B14F-4D97-AF65-F5344CB8AC3E}">
        <p14:creationId xmlns:p14="http://schemas.microsoft.com/office/powerpoint/2010/main" val="20929342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616F52B4-215E-4237-893C-E22B23804744}"/>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22" name="Freeform 5">
              <a:extLst>
                <a:ext uri="{FF2B5EF4-FFF2-40B4-BE49-F238E27FC236}">
                  <a16:creationId xmlns:a16="http://schemas.microsoft.com/office/drawing/2014/main" id="{B7C40C77-B795-4B07-B92D-2E8A56635773}"/>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3" name="Freeform 6">
              <a:extLst>
                <a:ext uri="{FF2B5EF4-FFF2-40B4-BE49-F238E27FC236}">
                  <a16:creationId xmlns:a16="http://schemas.microsoft.com/office/drawing/2014/main" id="{6E703A1E-5F10-4BB5-9D52-77CB6F5994C0}"/>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4" name="Freeform 7">
              <a:extLst>
                <a:ext uri="{FF2B5EF4-FFF2-40B4-BE49-F238E27FC236}">
                  <a16:creationId xmlns:a16="http://schemas.microsoft.com/office/drawing/2014/main" id="{22CEE04C-09CE-41CF-937D-EC2D3C23ECC6}"/>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14" name="Text Placeholder 2">
            <a:extLst>
              <a:ext uri="{FF2B5EF4-FFF2-40B4-BE49-F238E27FC236}">
                <a16:creationId xmlns:a16="http://schemas.microsoft.com/office/drawing/2014/main" id="{774CF4BA-8DCB-42CF-A2C4-D6AF95EE3F54}"/>
              </a:ext>
            </a:extLst>
          </p:cNvPr>
          <p:cNvSpPr>
            <a:spLocks noGrp="1"/>
          </p:cNvSpPr>
          <p:nvPr>
            <p:ph type="body" idx="1"/>
          </p:nvPr>
        </p:nvSpPr>
        <p:spPr>
          <a:xfrm>
            <a:off x="515938" y="1681163"/>
            <a:ext cx="5157787" cy="82391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7" name="Content Placeholder 3">
            <a:extLst>
              <a:ext uri="{FF2B5EF4-FFF2-40B4-BE49-F238E27FC236}">
                <a16:creationId xmlns:a16="http://schemas.microsoft.com/office/drawing/2014/main" id="{67BA8B6E-A28D-4658-8C91-6CA7BD539B85}"/>
              </a:ext>
            </a:extLst>
          </p:cNvPr>
          <p:cNvSpPr>
            <a:spLocks noGrp="1"/>
          </p:cNvSpPr>
          <p:nvPr>
            <p:ph sz="half" idx="2"/>
          </p:nvPr>
        </p:nvSpPr>
        <p:spPr>
          <a:xfrm>
            <a:off x="515938" y="2505075"/>
            <a:ext cx="5157787" cy="368458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8" name="Text Placeholder 4">
            <a:extLst>
              <a:ext uri="{FF2B5EF4-FFF2-40B4-BE49-F238E27FC236}">
                <a16:creationId xmlns:a16="http://schemas.microsoft.com/office/drawing/2014/main" id="{F73B3215-82DB-4DBF-9E77-3AE2308C6920}"/>
              </a:ext>
            </a:extLst>
          </p:cNvPr>
          <p:cNvSpPr>
            <a:spLocks noGrp="1"/>
          </p:cNvSpPr>
          <p:nvPr>
            <p:ph type="body" sz="quarter" idx="3"/>
          </p:nvPr>
        </p:nvSpPr>
        <p:spPr>
          <a:xfrm>
            <a:off x="6172200" y="1681163"/>
            <a:ext cx="5183188" cy="823912"/>
          </a:xfrm>
        </p:spPr>
        <p:txBody>
          <a:bodyPr anchor="b"/>
          <a:lstStyle>
            <a:lvl1pPr marL="0" indent="0">
              <a:buNone/>
              <a:defRPr sz="2400" b="1">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9" name="Content Placeholder 5">
            <a:extLst>
              <a:ext uri="{FF2B5EF4-FFF2-40B4-BE49-F238E27FC236}">
                <a16:creationId xmlns:a16="http://schemas.microsoft.com/office/drawing/2014/main" id="{8DFD34E8-36CC-4FFE-926B-C170208FEDB8}"/>
              </a:ext>
            </a:extLst>
          </p:cNvPr>
          <p:cNvSpPr>
            <a:spLocks noGrp="1"/>
          </p:cNvSpPr>
          <p:nvPr>
            <p:ph sz="quarter" idx="4"/>
          </p:nvPr>
        </p:nvSpPr>
        <p:spPr>
          <a:xfrm>
            <a:off x="6172200" y="2505075"/>
            <a:ext cx="5183188" cy="368458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pic>
        <p:nvPicPr>
          <p:cNvPr id="21" name="Picture 20">
            <a:extLst>
              <a:ext uri="{FF2B5EF4-FFF2-40B4-BE49-F238E27FC236}">
                <a16:creationId xmlns:a16="http://schemas.microsoft.com/office/drawing/2014/main" id="{03383C6B-3BE4-4380-AF26-1C21492FCE8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
        <p:nvSpPr>
          <p:cNvPr id="25" name="Title 1">
            <a:extLst>
              <a:ext uri="{FF2B5EF4-FFF2-40B4-BE49-F238E27FC236}">
                <a16:creationId xmlns:a16="http://schemas.microsoft.com/office/drawing/2014/main" id="{AE3770E9-CB74-47B0-8229-91F6F756015E}"/>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a:t>Click to edit Master title style</a:t>
            </a:r>
            <a:endParaRPr lang="en-US" noProof="0" dirty="0"/>
          </a:p>
        </p:txBody>
      </p:sp>
    </p:spTree>
    <p:extLst>
      <p:ext uri="{BB962C8B-B14F-4D97-AF65-F5344CB8AC3E}">
        <p14:creationId xmlns:p14="http://schemas.microsoft.com/office/powerpoint/2010/main" val="24617946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2" name="Picture Placeholder 21">
            <a:extLst>
              <a:ext uri="{FF2B5EF4-FFF2-40B4-BE49-F238E27FC236}">
                <a16:creationId xmlns:a16="http://schemas.microsoft.com/office/drawing/2014/main" id="{C57825D7-DD33-4B70-BBBE-D46E7A5352EC}"/>
              </a:ext>
            </a:extLst>
          </p:cNvPr>
          <p:cNvSpPr>
            <a:spLocks noGrp="1"/>
          </p:cNvSpPr>
          <p:nvPr>
            <p:ph type="pic" idx="1"/>
          </p:nvPr>
        </p:nvSpPr>
        <p:spPr>
          <a:xfrm>
            <a:off x="6096000" y="768485"/>
            <a:ext cx="5305662" cy="5305662"/>
          </a:xfrm>
          <a:custGeom>
            <a:avLst/>
            <a:gdLst>
              <a:gd name="connsiteX0" fmla="*/ 2652831 w 5305662"/>
              <a:gd name="connsiteY0" fmla="*/ 0 h 5305662"/>
              <a:gd name="connsiteX1" fmla="*/ 5305662 w 5305662"/>
              <a:gd name="connsiteY1" fmla="*/ 2652831 h 5305662"/>
              <a:gd name="connsiteX2" fmla="*/ 2652831 w 5305662"/>
              <a:gd name="connsiteY2" fmla="*/ 5305662 h 5305662"/>
              <a:gd name="connsiteX3" fmla="*/ 0 w 5305662"/>
              <a:gd name="connsiteY3" fmla="*/ 2652831 h 5305662"/>
              <a:gd name="connsiteX4" fmla="*/ 2652831 w 5305662"/>
              <a:gd name="connsiteY4" fmla="*/ 0 h 53056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05662" h="5305662">
                <a:moveTo>
                  <a:pt x="2652831" y="0"/>
                </a:moveTo>
                <a:cubicBezTo>
                  <a:pt x="4117949" y="0"/>
                  <a:pt x="5305662" y="1187713"/>
                  <a:pt x="5305662" y="2652831"/>
                </a:cubicBezTo>
                <a:cubicBezTo>
                  <a:pt x="5305662" y="4117949"/>
                  <a:pt x="4117949" y="5305662"/>
                  <a:pt x="2652831" y="5305662"/>
                </a:cubicBezTo>
                <a:cubicBezTo>
                  <a:pt x="1187713" y="5305662"/>
                  <a:pt x="0" y="4117949"/>
                  <a:pt x="0" y="2652831"/>
                </a:cubicBezTo>
                <a:cubicBezTo>
                  <a:pt x="0" y="1187713"/>
                  <a:pt x="1187713" y="0"/>
                  <a:pt x="2652831" y="0"/>
                </a:cubicBezTo>
                <a:close/>
              </a:path>
            </a:pathLst>
          </a:custGeom>
          <a:solidFill>
            <a:schemeClr val="bg2"/>
          </a:solidFill>
        </p:spPr>
        <p:txBody>
          <a:bodyPr wrap="square" anchor="ctr">
            <a:no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flipH="1">
            <a:off x="5400786" y="-2003509"/>
            <a:ext cx="8917229" cy="10769768"/>
            <a:chOff x="11114088" y="2241550"/>
            <a:chExt cx="1905000" cy="2354263"/>
          </a:xfrm>
          <a:solidFill>
            <a:schemeClr val="bg2">
              <a:alpha val="91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19" name="Title 1">
            <a:extLst>
              <a:ext uri="{FF2B5EF4-FFF2-40B4-BE49-F238E27FC236}">
                <a16:creationId xmlns:a16="http://schemas.microsoft.com/office/drawing/2014/main" id="{19A1397F-1946-4CBE-9EC5-159C3CBC78B6}"/>
              </a:ext>
            </a:extLst>
          </p:cNvPr>
          <p:cNvSpPr>
            <a:spLocks noGrp="1"/>
          </p:cNvSpPr>
          <p:nvPr>
            <p:ph type="title"/>
          </p:nvPr>
        </p:nvSpPr>
        <p:spPr>
          <a:xfrm>
            <a:off x="839788" y="457200"/>
            <a:ext cx="3932237" cy="1600200"/>
          </a:xfrm>
        </p:spPr>
        <p:txBody>
          <a:bodyPr anchor="b"/>
          <a:lstStyle>
            <a:lvl1pPr>
              <a:defRPr sz="3200"/>
            </a:lvl1pPr>
          </a:lstStyle>
          <a:p>
            <a:r>
              <a:rPr lang="en-US" noProof="0"/>
              <a:t>Click to edit Master title style</a:t>
            </a:r>
            <a:endParaRPr lang="en-US" noProof="0" dirty="0"/>
          </a:p>
        </p:txBody>
      </p:sp>
      <p:sp>
        <p:nvSpPr>
          <p:cNvPr id="20" name="Text Placeholder 3">
            <a:extLst>
              <a:ext uri="{FF2B5EF4-FFF2-40B4-BE49-F238E27FC236}">
                <a16:creationId xmlns:a16="http://schemas.microsoft.com/office/drawing/2014/main" id="{C535F2AB-153E-44A9-97BE-00553BEC1770}"/>
              </a:ext>
            </a:extLst>
          </p:cNvPr>
          <p:cNvSpPr>
            <a:spLocks noGrp="1"/>
          </p:cNvSpPr>
          <p:nvPr>
            <p:ph type="body" sz="half" idx="2"/>
          </p:nvPr>
        </p:nvSpPr>
        <p:spPr>
          <a:xfrm>
            <a:off x="839788" y="2057400"/>
            <a:ext cx="3932237" cy="3811588"/>
          </a:xfrm>
        </p:spPr>
        <p:txBody>
          <a:bodyPr/>
          <a:lstStyle>
            <a:lvl1pPr marL="0" indent="0">
              <a:buFont typeface="Arial" panose="020B0604020202020204" pitchFamily="34" charse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pic>
        <p:nvPicPr>
          <p:cNvPr id="8" name="Picture 7">
            <a:extLst>
              <a:ext uri="{FF2B5EF4-FFF2-40B4-BE49-F238E27FC236}">
                <a16:creationId xmlns:a16="http://schemas.microsoft.com/office/drawing/2014/main" id="{06298D65-1027-4897-A948-DCEEF8FC3D9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Tree>
    <p:extLst>
      <p:ext uri="{BB962C8B-B14F-4D97-AF65-F5344CB8AC3E}">
        <p14:creationId xmlns:p14="http://schemas.microsoft.com/office/powerpoint/2010/main" val="21071857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9F866E5C-B8AA-4805-B232-831BA01AAF16}"/>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20" name="Freeform 5">
              <a:extLst>
                <a:ext uri="{FF2B5EF4-FFF2-40B4-BE49-F238E27FC236}">
                  <a16:creationId xmlns:a16="http://schemas.microsoft.com/office/drawing/2014/main" id="{F98614F0-2DA3-4F29-8CB3-D61424AC8506}"/>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2" name="Freeform 6">
              <a:extLst>
                <a:ext uri="{FF2B5EF4-FFF2-40B4-BE49-F238E27FC236}">
                  <a16:creationId xmlns:a16="http://schemas.microsoft.com/office/drawing/2014/main" id="{66D52F08-13EC-4AB4-BB79-89A5395A03BF}"/>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3" name="Freeform 7">
              <a:extLst>
                <a:ext uri="{FF2B5EF4-FFF2-40B4-BE49-F238E27FC236}">
                  <a16:creationId xmlns:a16="http://schemas.microsoft.com/office/drawing/2014/main" id="{2544236D-8C3A-41EF-9A68-C84A8A7D0F5A}"/>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14" name="Title 1">
            <a:extLst>
              <a:ext uri="{FF2B5EF4-FFF2-40B4-BE49-F238E27FC236}">
                <a16:creationId xmlns:a16="http://schemas.microsoft.com/office/drawing/2014/main" id="{9009D5C6-6206-4291-8037-67DC025F0B4C}"/>
              </a:ext>
            </a:extLst>
          </p:cNvPr>
          <p:cNvSpPr>
            <a:spLocks noGrp="1"/>
          </p:cNvSpPr>
          <p:nvPr>
            <p:ph type="title"/>
          </p:nvPr>
        </p:nvSpPr>
        <p:spPr>
          <a:xfrm>
            <a:off x="839788" y="457200"/>
            <a:ext cx="3932237" cy="1600200"/>
          </a:xfrm>
        </p:spPr>
        <p:txBody>
          <a:bodyPr anchor="b"/>
          <a:lstStyle>
            <a:lvl1pPr>
              <a:defRPr sz="3200"/>
            </a:lvl1pPr>
          </a:lstStyle>
          <a:p>
            <a:r>
              <a:rPr lang="en-US" noProof="0"/>
              <a:t>Click to edit Master title style</a:t>
            </a:r>
            <a:endParaRPr lang="en-US" noProof="0" dirty="0"/>
          </a:p>
        </p:txBody>
      </p:sp>
      <p:sp>
        <p:nvSpPr>
          <p:cNvPr id="17" name="Text Placeholder 3">
            <a:extLst>
              <a:ext uri="{FF2B5EF4-FFF2-40B4-BE49-F238E27FC236}">
                <a16:creationId xmlns:a16="http://schemas.microsoft.com/office/drawing/2014/main" id="{BEB643FD-AA85-4A43-8EBD-AFD10DD987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18" name="Content Placeholder 2">
            <a:extLst>
              <a:ext uri="{FF2B5EF4-FFF2-40B4-BE49-F238E27FC236}">
                <a16:creationId xmlns:a16="http://schemas.microsoft.com/office/drawing/2014/main" id="{9001F313-F798-43BE-AFF0-A68C84C3640D}"/>
              </a:ext>
            </a:extLst>
          </p:cNvPr>
          <p:cNvSpPr>
            <a:spLocks noGrp="1"/>
          </p:cNvSpPr>
          <p:nvPr>
            <p:ph idx="1"/>
          </p:nvPr>
        </p:nvSpPr>
        <p:spPr>
          <a:xfrm>
            <a:off x="5183188" y="457201"/>
            <a:ext cx="6172200" cy="54038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pic>
        <p:nvPicPr>
          <p:cNvPr id="13" name="Picture 12">
            <a:extLst>
              <a:ext uri="{FF2B5EF4-FFF2-40B4-BE49-F238E27FC236}">
                <a16:creationId xmlns:a16="http://schemas.microsoft.com/office/drawing/2014/main" id="{91881DEA-0ECB-4310-ADF5-4337ACB4338B}"/>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Tree>
    <p:extLst>
      <p:ext uri="{BB962C8B-B14F-4D97-AF65-F5344CB8AC3E}">
        <p14:creationId xmlns:p14="http://schemas.microsoft.com/office/powerpoint/2010/main" val="3025310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_0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299464-ED20-4919-8B3A-2CFAE8DA2347}"/>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2456FD49-C258-4333-9422-358C976A341C}"/>
              </a:ext>
            </a:extLst>
          </p:cNvPr>
          <p:cNvSpPr>
            <a:spLocks noGrp="1"/>
          </p:cNvSpPr>
          <p:nvPr>
            <p:ph type="ctrTitle" hasCustomPrompt="1"/>
          </p:nvPr>
        </p:nvSpPr>
        <p:spPr>
          <a:xfrm>
            <a:off x="6343650" y="2173288"/>
            <a:ext cx="5143500" cy="2090808"/>
          </a:xfrm>
        </p:spPr>
        <p:txBody>
          <a:bodyPr anchor="b">
            <a:noAutofit/>
          </a:bodyPr>
          <a:lstStyle>
            <a:lvl1pPr algn="l">
              <a:defRPr sz="5400" b="1" cap="all" baseline="0">
                <a:solidFill>
                  <a:schemeClr val="bg1"/>
                </a:solidFill>
                <a:latin typeface="+mj-lt"/>
              </a:defRPr>
            </a:lvl1pPr>
          </a:lstStyle>
          <a:p>
            <a:r>
              <a:rPr lang="en-US" noProof="0" dirty="0"/>
              <a:t>Title comes here</a:t>
            </a:r>
          </a:p>
        </p:txBody>
      </p:sp>
      <p:sp>
        <p:nvSpPr>
          <p:cNvPr id="3" name="Subtitle 2">
            <a:extLst>
              <a:ext uri="{FF2B5EF4-FFF2-40B4-BE49-F238E27FC236}">
                <a16:creationId xmlns:a16="http://schemas.microsoft.com/office/drawing/2014/main" id="{59758E15-A93D-4FB9-843D-1490E27A151B}"/>
              </a:ext>
            </a:extLst>
          </p:cNvPr>
          <p:cNvSpPr>
            <a:spLocks noGrp="1"/>
          </p:cNvSpPr>
          <p:nvPr>
            <p:ph type="subTitle" idx="1"/>
          </p:nvPr>
        </p:nvSpPr>
        <p:spPr>
          <a:xfrm>
            <a:off x="6343650" y="4279971"/>
            <a:ext cx="5143500" cy="503167"/>
          </a:xfrm>
        </p:spPr>
        <p:txBody>
          <a:bodyPr>
            <a:noAutofit/>
          </a:bodyPr>
          <a:lstStyle>
            <a:lvl1pPr marL="0" indent="0" algn="l">
              <a:buNone/>
              <a:defRPr sz="1800" b="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US" noProof="0" dirty="0"/>
          </a:p>
        </p:txBody>
      </p:sp>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anchor="ctr"/>
          <a:lstStyle>
            <a:lvl1pPr marL="0" indent="0" algn="ctr">
              <a:buNone/>
              <a:defRPr/>
            </a:lvl1pPr>
          </a:lstStyle>
          <a:p>
            <a:r>
              <a:rPr lang="en-US" noProof="0"/>
              <a:t>Click icon to add picture</a:t>
            </a:r>
            <a:endParaRPr lang="en-US" noProof="0" dirty="0"/>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1">
              <a:alpha val="16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pic>
        <p:nvPicPr>
          <p:cNvPr id="9" name="Picture 8">
            <a:extLst>
              <a:ext uri="{FF2B5EF4-FFF2-40B4-BE49-F238E27FC236}">
                <a16:creationId xmlns:a16="http://schemas.microsoft.com/office/drawing/2014/main" id="{4FE28ACC-E44C-4381-B768-0310810E78D2}"/>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015850" y="391862"/>
            <a:ext cx="1745251" cy="673365"/>
          </a:xfrm>
          <a:prstGeom prst="rect">
            <a:avLst/>
          </a:prstGeom>
        </p:spPr>
      </p:pic>
      <p:cxnSp>
        <p:nvCxnSpPr>
          <p:cNvPr id="5" name="Straight Connector 4">
            <a:extLst>
              <a:ext uri="{FF2B5EF4-FFF2-40B4-BE49-F238E27FC236}">
                <a16:creationId xmlns:a16="http://schemas.microsoft.com/office/drawing/2014/main" id="{819AFA09-F4B1-493D-BCAD-FF30C20CD1AA}"/>
              </a:ext>
            </a:extLst>
          </p:cNvPr>
          <p:cNvCxnSpPr/>
          <p:nvPr userDrawn="1"/>
        </p:nvCxnSpPr>
        <p:spPr>
          <a:xfrm>
            <a:off x="6469778" y="4233582"/>
            <a:ext cx="25323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214083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333" userDrawn="1">
          <p15:clr>
            <a:srgbClr val="FBAE40"/>
          </p15:clr>
        </p15:guide>
        <p15:guide id="4" pos="36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9087E09-D75F-4E26-B01E-A1A09BA2EA70}"/>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AF7A70B7-7ADE-4E0B-B956-363B0B1AA613}"/>
              </a:ext>
            </a:extLst>
          </p:cNvPr>
          <p:cNvSpPr>
            <a:spLocks noGrp="1"/>
          </p:cNvSpPr>
          <p:nvPr>
            <p:ph type="title"/>
          </p:nvPr>
        </p:nvSpPr>
        <p:spPr>
          <a:xfrm>
            <a:off x="831850" y="182563"/>
            <a:ext cx="10515600" cy="940181"/>
          </a:xfrm>
        </p:spPr>
        <p:txBody>
          <a:bodyPr anchor="b">
            <a:noAutofit/>
          </a:bodyPr>
          <a:lstStyle>
            <a:lvl1pPr algn="ctr">
              <a:defRPr sz="4000" b="1" cap="all" baseline="0">
                <a:solidFill>
                  <a:schemeClr val="bg1"/>
                </a:solidFill>
              </a:defRPr>
            </a:lvl1pPr>
          </a:lstStyle>
          <a:p>
            <a:r>
              <a:rPr lang="en-US" noProof="0"/>
              <a:t>Click to edit Master title style</a:t>
            </a:r>
          </a:p>
        </p:txBody>
      </p:sp>
      <p:sp>
        <p:nvSpPr>
          <p:cNvPr id="3" name="Text Placeholder 2">
            <a:extLst>
              <a:ext uri="{FF2B5EF4-FFF2-40B4-BE49-F238E27FC236}">
                <a16:creationId xmlns:a16="http://schemas.microsoft.com/office/drawing/2014/main" id="{4ACB5603-8A62-4D45-B6EF-0D7E2D5FC4F7}"/>
              </a:ext>
            </a:extLst>
          </p:cNvPr>
          <p:cNvSpPr>
            <a:spLocks noGrp="1"/>
          </p:cNvSpPr>
          <p:nvPr>
            <p:ph type="body" idx="1" hasCustomPrompt="1"/>
          </p:nvPr>
        </p:nvSpPr>
        <p:spPr>
          <a:xfrm>
            <a:off x="2139388" y="1154832"/>
            <a:ext cx="7900525" cy="764460"/>
          </a:xfrm>
        </p:spPr>
        <p:txBody>
          <a:bodyPr>
            <a:noAutofit/>
          </a:bodyPr>
          <a:lstStyle>
            <a:lvl1pPr marL="0" indent="0" algn="ctr">
              <a:buNone/>
              <a:defRPr sz="1800" cap="none"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Dummy Text Comes Here</a:t>
            </a:r>
          </a:p>
        </p:txBody>
      </p:sp>
      <p:pic>
        <p:nvPicPr>
          <p:cNvPr id="8" name="Picture 7">
            <a:extLst>
              <a:ext uri="{FF2B5EF4-FFF2-40B4-BE49-F238E27FC236}">
                <a16:creationId xmlns:a16="http://schemas.microsoft.com/office/drawing/2014/main" id="{25FC40B0-ED27-47E5-A3C2-32A8418567EE}"/>
              </a:ext>
            </a:extLst>
          </p:cNvPr>
          <p:cNvPicPr>
            <a:picLocks noChangeAspect="1"/>
          </p:cNvPicPr>
          <p:nvPr userDrawn="1"/>
        </p:nvPicPr>
        <p:blipFill>
          <a:blip r:embed="rId2">
            <a:biLevel thresh="25000"/>
            <a:extLst>
              <a:ext uri="{28A0092B-C50C-407E-A947-70E740481C1C}">
                <a14:useLocalDpi xmlns:a14="http://schemas.microsoft.com/office/drawing/2010/main"/>
              </a:ext>
            </a:extLst>
          </a:blip>
          <a:stretch>
            <a:fillRect/>
          </a:stretch>
        </p:blipFill>
        <p:spPr>
          <a:xfrm>
            <a:off x="469638" y="6260507"/>
            <a:ext cx="1075427" cy="414929"/>
          </a:xfrm>
          <a:prstGeom prst="rect">
            <a:avLst/>
          </a:prstGeom>
        </p:spPr>
      </p:pic>
      <p:sp>
        <p:nvSpPr>
          <p:cNvPr id="11" name="Oval 10">
            <a:extLst>
              <a:ext uri="{FF2B5EF4-FFF2-40B4-BE49-F238E27FC236}">
                <a16:creationId xmlns:a16="http://schemas.microsoft.com/office/drawing/2014/main" id="{8931D2A9-0B92-4197-8802-80424C14EA7E}"/>
              </a:ext>
            </a:extLst>
          </p:cNvPr>
          <p:cNvSpPr/>
          <p:nvPr userDrawn="1"/>
        </p:nvSpPr>
        <p:spPr>
          <a:xfrm>
            <a:off x="11371669" y="6409397"/>
            <a:ext cx="280051" cy="28005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Slide Number Placeholder 5">
            <a:extLst>
              <a:ext uri="{FF2B5EF4-FFF2-40B4-BE49-F238E27FC236}">
                <a16:creationId xmlns:a16="http://schemas.microsoft.com/office/drawing/2014/main" id="{533B74B0-30B9-45C2-9AE6-45D1978AAFAE}"/>
              </a:ext>
            </a:extLst>
          </p:cNvPr>
          <p:cNvSpPr>
            <a:spLocks noGrp="1"/>
          </p:cNvSpPr>
          <p:nvPr>
            <p:ph type="sldNum" sz="quarter" idx="12"/>
          </p:nvPr>
        </p:nvSpPr>
        <p:spPr>
          <a:xfrm>
            <a:off x="11363696" y="6455739"/>
            <a:ext cx="294460" cy="187367"/>
          </a:xfrm>
        </p:spPr>
        <p:txBody>
          <a:bodyPr lIns="0" tIns="0" rIns="0" bIns="0"/>
          <a:lstStyle>
            <a:lvl1pPr algn="ctr">
              <a:defRPr sz="900">
                <a:solidFill>
                  <a:srgbClr val="2C567A"/>
                </a:solidFill>
                <a:latin typeface="+mn-lt"/>
              </a:defRPr>
            </a:lvl1pPr>
          </a:lstStyle>
          <a:p>
            <a:fld id="{9EC71654-96A5-4280-94F3-931C61A9F92C}" type="slidenum">
              <a:rPr lang="en-US" noProof="0" smtClean="0"/>
              <a:pPr/>
              <a:t>‹#›</a:t>
            </a:fld>
            <a:endParaRPr lang="en-US" noProof="0" dirty="0"/>
          </a:p>
        </p:txBody>
      </p:sp>
      <p:sp>
        <p:nvSpPr>
          <p:cNvPr id="15" name="Picture Placeholder 14">
            <a:extLst>
              <a:ext uri="{FF2B5EF4-FFF2-40B4-BE49-F238E27FC236}">
                <a16:creationId xmlns:a16="http://schemas.microsoft.com/office/drawing/2014/main" id="{B5A30B6B-EEDB-4142-8138-D50F5A307D76}"/>
              </a:ext>
            </a:extLst>
          </p:cNvPr>
          <p:cNvSpPr>
            <a:spLocks noGrp="1"/>
          </p:cNvSpPr>
          <p:nvPr>
            <p:ph type="pic" sz="quarter" idx="13"/>
          </p:nvPr>
        </p:nvSpPr>
        <p:spPr>
          <a:xfrm>
            <a:off x="2993041" y="2270376"/>
            <a:ext cx="6206400" cy="4587625"/>
          </a:xfrm>
          <a:custGeom>
            <a:avLst/>
            <a:gdLst>
              <a:gd name="connsiteX0" fmla="*/ 3103200 w 6206400"/>
              <a:gd name="connsiteY0" fmla="*/ 0 h 4587625"/>
              <a:gd name="connsiteX1" fmla="*/ 6206400 w 6206400"/>
              <a:gd name="connsiteY1" fmla="*/ 3103200 h 4587625"/>
              <a:gd name="connsiteX2" fmla="*/ 5831861 w 6206400"/>
              <a:gd name="connsiteY2" fmla="*/ 4582370 h 4587625"/>
              <a:gd name="connsiteX3" fmla="*/ 5828668 w 6206400"/>
              <a:gd name="connsiteY3" fmla="*/ 4587625 h 4587625"/>
              <a:gd name="connsiteX4" fmla="*/ 377733 w 6206400"/>
              <a:gd name="connsiteY4" fmla="*/ 4587625 h 4587625"/>
              <a:gd name="connsiteX5" fmla="*/ 374540 w 6206400"/>
              <a:gd name="connsiteY5" fmla="*/ 4582370 h 4587625"/>
              <a:gd name="connsiteX6" fmla="*/ 0 w 6206400"/>
              <a:gd name="connsiteY6" fmla="*/ 3103200 h 4587625"/>
              <a:gd name="connsiteX7" fmla="*/ 3103200 w 6206400"/>
              <a:gd name="connsiteY7" fmla="*/ 0 h 458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06400" h="4587625">
                <a:moveTo>
                  <a:pt x="3103200" y="0"/>
                </a:moveTo>
                <a:cubicBezTo>
                  <a:pt x="4817050" y="0"/>
                  <a:pt x="6206400" y="1389350"/>
                  <a:pt x="6206400" y="3103200"/>
                </a:cubicBezTo>
                <a:cubicBezTo>
                  <a:pt x="6206400" y="3638778"/>
                  <a:pt x="6070721" y="4142667"/>
                  <a:pt x="5831861" y="4582370"/>
                </a:cubicBezTo>
                <a:lnTo>
                  <a:pt x="5828668" y="4587625"/>
                </a:lnTo>
                <a:lnTo>
                  <a:pt x="377733" y="4587625"/>
                </a:lnTo>
                <a:lnTo>
                  <a:pt x="374540" y="4582370"/>
                </a:lnTo>
                <a:cubicBezTo>
                  <a:pt x="135679" y="4142667"/>
                  <a:pt x="0" y="3638778"/>
                  <a:pt x="0" y="3103200"/>
                </a:cubicBezTo>
                <a:cubicBezTo>
                  <a:pt x="0" y="1389350"/>
                  <a:pt x="1389350" y="0"/>
                  <a:pt x="3103200" y="0"/>
                </a:cubicBezTo>
                <a:close/>
              </a:path>
            </a:pathLst>
          </a:custGeom>
          <a:solidFill>
            <a:schemeClr val="bg2"/>
          </a:solidFill>
        </p:spPr>
        <p:txBody>
          <a:bodyPr wrap="square" anchor="ctr">
            <a:noAutofit/>
          </a:bodyPr>
          <a:lstStyle>
            <a:lvl1pPr marL="0" indent="0" algn="ctr">
              <a:buNone/>
              <a:defRPr sz="2400"/>
            </a:lvl1pPr>
          </a:lstStyle>
          <a:p>
            <a:r>
              <a:rPr lang="en-US" noProof="0"/>
              <a:t>Click icon to add picture</a:t>
            </a:r>
            <a:endParaRPr lang="en-US" noProof="0" dirty="0"/>
          </a:p>
        </p:txBody>
      </p:sp>
    </p:spTree>
    <p:extLst>
      <p:ext uri="{BB962C8B-B14F-4D97-AF65-F5344CB8AC3E}">
        <p14:creationId xmlns:p14="http://schemas.microsoft.com/office/powerpoint/2010/main" val="275049557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with Imag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EE9886-36F0-4E06-A3A6-D8F00B0665A1}"/>
              </a:ext>
            </a:extLst>
          </p:cNvPr>
          <p:cNvSpPr>
            <a:spLocks noGrp="1"/>
          </p:cNvSpPr>
          <p:nvPr>
            <p:ph idx="1"/>
          </p:nvPr>
        </p:nvSpPr>
        <p:spPr>
          <a:xfrm>
            <a:off x="538960" y="1825625"/>
            <a:ext cx="4914189" cy="4351338"/>
          </a:xfrm>
        </p:spPr>
        <p:txBody>
          <a:bodyPr lIns="0" tIns="0" rIns="0" bIns="0">
            <a:noAutofit/>
          </a:bodyPr>
          <a:lstStyle>
            <a:lvl1pPr>
              <a:defRPr sz="2400"/>
            </a:lvl1pPr>
            <a:lvl2pPr>
              <a:defRPr sz="2000"/>
            </a:lvl2pPr>
            <a:lvl3pPr>
              <a:defRPr sz="1800"/>
            </a:lvl3pPr>
            <a:lvl4pPr>
              <a:defRPr sz="1600"/>
            </a:lvl4pPr>
            <a:lvl5pPr>
              <a:defRPr sz="16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pic>
        <p:nvPicPr>
          <p:cNvPr id="8" name="Picture 7">
            <a:extLst>
              <a:ext uri="{FF2B5EF4-FFF2-40B4-BE49-F238E27FC236}">
                <a16:creationId xmlns:a16="http://schemas.microsoft.com/office/drawing/2014/main" id="{676C557E-B5A7-4416-BCC0-5743550BF15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grpSp>
        <p:nvGrpSpPr>
          <p:cNvPr id="10" name="Group 9">
            <a:extLst>
              <a:ext uri="{FF2B5EF4-FFF2-40B4-BE49-F238E27FC236}">
                <a16:creationId xmlns:a16="http://schemas.microsoft.com/office/drawing/2014/main" id="{42E17FB3-B5C4-4B3A-A57B-C6493A9D0C66}"/>
              </a:ext>
            </a:extLst>
          </p:cNvPr>
          <p:cNvGrpSpPr/>
          <p:nvPr userDrawn="1"/>
        </p:nvGrpSpPr>
        <p:grpSpPr>
          <a:xfrm rot="8650774">
            <a:off x="5037655" y="4336093"/>
            <a:ext cx="1905000" cy="2354263"/>
            <a:chOff x="11114088" y="2241550"/>
            <a:chExt cx="1905000" cy="2354263"/>
          </a:xfrm>
          <a:solidFill>
            <a:schemeClr val="bg2"/>
          </a:solidFill>
        </p:grpSpPr>
        <p:sp>
          <p:nvSpPr>
            <p:cNvPr id="11" name="Freeform 5">
              <a:extLst>
                <a:ext uri="{FF2B5EF4-FFF2-40B4-BE49-F238E27FC236}">
                  <a16:creationId xmlns:a16="http://schemas.microsoft.com/office/drawing/2014/main" id="{DCA6C454-F761-4265-BB5E-DFD947CC3592}"/>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2" name="Freeform 6">
              <a:extLst>
                <a:ext uri="{FF2B5EF4-FFF2-40B4-BE49-F238E27FC236}">
                  <a16:creationId xmlns:a16="http://schemas.microsoft.com/office/drawing/2014/main" id="{6B853B2F-9E1C-4AC4-9344-8610498D5B52}"/>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3" name="Freeform 7">
              <a:extLst>
                <a:ext uri="{FF2B5EF4-FFF2-40B4-BE49-F238E27FC236}">
                  <a16:creationId xmlns:a16="http://schemas.microsoft.com/office/drawing/2014/main" id="{B7FCC84B-2235-4948-8277-8363DFC691A4}"/>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23" name="Picture Placeholder 22">
            <a:extLst>
              <a:ext uri="{FF2B5EF4-FFF2-40B4-BE49-F238E27FC236}">
                <a16:creationId xmlns:a16="http://schemas.microsoft.com/office/drawing/2014/main" id="{26619E66-5354-4D60-8529-27917AC037C0}"/>
              </a:ext>
            </a:extLst>
          </p:cNvPr>
          <p:cNvSpPr>
            <a:spLocks noGrp="1"/>
          </p:cNvSpPr>
          <p:nvPr>
            <p:ph type="pic" sz="quarter" idx="13"/>
          </p:nvPr>
        </p:nvSpPr>
        <p:spPr>
          <a:xfrm>
            <a:off x="5884648" y="0"/>
            <a:ext cx="6307353" cy="5780372"/>
          </a:xfrm>
          <a:custGeom>
            <a:avLst/>
            <a:gdLst>
              <a:gd name="connsiteX0" fmla="*/ 760444 w 6307353"/>
              <a:gd name="connsiteY0" fmla="*/ 0 h 5780372"/>
              <a:gd name="connsiteX1" fmla="*/ 6307353 w 6307353"/>
              <a:gd name="connsiteY1" fmla="*/ 0 h 5780372"/>
              <a:gd name="connsiteX2" fmla="*/ 6307353 w 6307353"/>
              <a:gd name="connsiteY2" fmla="*/ 4515612 h 5780372"/>
              <a:gd name="connsiteX3" fmla="*/ 6110746 w 6307353"/>
              <a:gd name="connsiteY3" fmla="*/ 4731934 h 5780372"/>
              <a:gd name="connsiteX4" fmla="*/ 3579592 w 6307353"/>
              <a:gd name="connsiteY4" fmla="*/ 5780372 h 5780372"/>
              <a:gd name="connsiteX5" fmla="*/ 0 w 6307353"/>
              <a:gd name="connsiteY5" fmla="*/ 2200780 h 5780372"/>
              <a:gd name="connsiteX6" fmla="*/ 611338 w 6307353"/>
              <a:gd name="connsiteY6" fmla="*/ 199396 h 5780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07353" h="5780372">
                <a:moveTo>
                  <a:pt x="760444" y="0"/>
                </a:moveTo>
                <a:lnTo>
                  <a:pt x="6307353" y="0"/>
                </a:lnTo>
                <a:lnTo>
                  <a:pt x="6307353" y="4515612"/>
                </a:lnTo>
                <a:lnTo>
                  <a:pt x="6110746" y="4731934"/>
                </a:lnTo>
                <a:cubicBezTo>
                  <a:pt x="5462967" y="5379713"/>
                  <a:pt x="4568069" y="5780372"/>
                  <a:pt x="3579592" y="5780372"/>
                </a:cubicBezTo>
                <a:cubicBezTo>
                  <a:pt x="1602638" y="5780372"/>
                  <a:pt x="0" y="4177734"/>
                  <a:pt x="0" y="2200780"/>
                </a:cubicBezTo>
                <a:cubicBezTo>
                  <a:pt x="0" y="1459422"/>
                  <a:pt x="225371" y="770703"/>
                  <a:pt x="611338" y="199396"/>
                </a:cubicBezTo>
                <a:close/>
              </a:path>
            </a:pathLst>
          </a:custGeom>
          <a:solidFill>
            <a:schemeClr val="bg2"/>
          </a:solidFill>
        </p:spPr>
        <p:txBody>
          <a:bodyPr wrap="square" anchor="ctr">
            <a:noAutofit/>
          </a:bodyPr>
          <a:lstStyle>
            <a:lvl1pPr marL="0" indent="0" algn="ctr">
              <a:buNone/>
              <a:defRPr/>
            </a:lvl1pPr>
          </a:lstStyle>
          <a:p>
            <a:r>
              <a:rPr lang="en-US" noProof="0"/>
              <a:t>Click icon to add picture</a:t>
            </a:r>
            <a:endParaRPr lang="en-US" noProof="0" dirty="0"/>
          </a:p>
        </p:txBody>
      </p:sp>
      <p:sp>
        <p:nvSpPr>
          <p:cNvPr id="14" name="Title 1">
            <a:extLst>
              <a:ext uri="{FF2B5EF4-FFF2-40B4-BE49-F238E27FC236}">
                <a16:creationId xmlns:a16="http://schemas.microsoft.com/office/drawing/2014/main" id="{2E646B4F-6CCB-724C-9D5E-6D5770023939}"/>
              </a:ext>
            </a:extLst>
          </p:cNvPr>
          <p:cNvSpPr>
            <a:spLocks noGrp="1"/>
          </p:cNvSpPr>
          <p:nvPr>
            <p:ph type="title"/>
          </p:nvPr>
        </p:nvSpPr>
        <p:spPr>
          <a:xfrm>
            <a:off x="515938" y="499595"/>
            <a:ext cx="4937211" cy="1325563"/>
          </a:xfrm>
        </p:spPr>
        <p:txBody>
          <a:bodyPr lIns="0" tIns="0" rIns="0" bIns="0">
            <a:noAutofit/>
          </a:bodyPr>
          <a:lstStyle>
            <a:lvl1pPr>
              <a:defRPr sz="3200" b="1" cap="all" baseline="0"/>
            </a:lvl1pPr>
          </a:lstStyle>
          <a:p>
            <a:r>
              <a:rPr lang="en-US" noProof="0"/>
              <a:t>Click to edit Master title style</a:t>
            </a:r>
            <a:endParaRPr lang="en-US" noProof="0" dirty="0"/>
          </a:p>
        </p:txBody>
      </p:sp>
    </p:spTree>
    <p:extLst>
      <p:ext uri="{BB962C8B-B14F-4D97-AF65-F5344CB8AC3E}">
        <p14:creationId xmlns:p14="http://schemas.microsoft.com/office/powerpoint/2010/main" val="16962084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0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70CD0-696D-4313-96BA-4AA72C813BD0}"/>
              </a:ext>
            </a:extLst>
          </p:cNvPr>
          <p:cNvSpPr>
            <a:spLocks noGrp="1"/>
          </p:cNvSpPr>
          <p:nvPr>
            <p:ph type="title"/>
          </p:nvPr>
        </p:nvSpPr>
        <p:spPr>
          <a:xfrm>
            <a:off x="515938" y="499595"/>
            <a:ext cx="4937211" cy="1325563"/>
          </a:xfrm>
        </p:spPr>
        <p:txBody>
          <a:bodyPr lIns="0" tIns="0" rIns="0" bIns="0">
            <a:noAutofit/>
          </a:bodyPr>
          <a:lstStyle>
            <a:lvl1pPr>
              <a:defRPr sz="3200" b="1" cap="all" baseline="0"/>
            </a:lvl1pPr>
          </a:lstStyle>
          <a:p>
            <a:r>
              <a:rPr lang="en-US" noProof="0"/>
              <a:t>Click to edit Master title style</a:t>
            </a:r>
          </a:p>
        </p:txBody>
      </p:sp>
      <p:sp>
        <p:nvSpPr>
          <p:cNvPr id="3" name="Content Placeholder 2">
            <a:extLst>
              <a:ext uri="{FF2B5EF4-FFF2-40B4-BE49-F238E27FC236}">
                <a16:creationId xmlns:a16="http://schemas.microsoft.com/office/drawing/2014/main" id="{0FEE9886-36F0-4E06-A3A6-D8F00B0665A1}"/>
              </a:ext>
            </a:extLst>
          </p:cNvPr>
          <p:cNvSpPr>
            <a:spLocks noGrp="1"/>
          </p:cNvSpPr>
          <p:nvPr>
            <p:ph idx="1" hasCustomPrompt="1"/>
          </p:nvPr>
        </p:nvSpPr>
        <p:spPr>
          <a:xfrm>
            <a:off x="538960" y="1825625"/>
            <a:ext cx="4914189" cy="4351338"/>
          </a:xfrm>
        </p:spPr>
        <p:txBody>
          <a:bodyPr lIns="0" tIns="0" rIns="0" bIns="0">
            <a:noAutofit/>
          </a:bodyPr>
          <a:lstStyle>
            <a:lvl1pPr>
              <a:defRPr sz="2400"/>
            </a:lvl1pPr>
            <a:lvl2pPr>
              <a:defRPr sz="2000"/>
            </a:lvl2pPr>
            <a:lvl3pPr>
              <a:defRPr sz="1800"/>
            </a:lvl3pPr>
            <a:lvl4pPr>
              <a:defRPr sz="1600"/>
            </a:lvl4pPr>
            <a:lvl5pPr>
              <a:defRPr sz="16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pic>
        <p:nvPicPr>
          <p:cNvPr id="8" name="Picture 7">
            <a:extLst>
              <a:ext uri="{FF2B5EF4-FFF2-40B4-BE49-F238E27FC236}">
                <a16:creationId xmlns:a16="http://schemas.microsoft.com/office/drawing/2014/main" id="{676C557E-B5A7-4416-BCC0-5743550BF15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14" name="Rectangle 13">
            <a:extLst>
              <a:ext uri="{FF2B5EF4-FFF2-40B4-BE49-F238E27FC236}">
                <a16:creationId xmlns:a16="http://schemas.microsoft.com/office/drawing/2014/main" id="{9D415693-E2CB-4DB4-B07C-2F96B0CAB302}"/>
              </a:ext>
            </a:extLst>
          </p:cNvPr>
          <p:cNvSpPr/>
          <p:nvPr userDrawn="1"/>
        </p:nvSpPr>
        <p:spPr>
          <a:xfrm>
            <a:off x="7854462" y="988536"/>
            <a:ext cx="4329129" cy="4880927"/>
          </a:xfrm>
          <a:prstGeom prst="rect">
            <a:avLst/>
          </a:prstGeom>
          <a:solidFill>
            <a:schemeClr val="accent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Oval 3">
            <a:extLst>
              <a:ext uri="{FF2B5EF4-FFF2-40B4-BE49-F238E27FC236}">
                <a16:creationId xmlns:a16="http://schemas.microsoft.com/office/drawing/2014/main" id="{14C1BF67-E354-4E04-8F94-BABF2B7D1AFB}"/>
              </a:ext>
            </a:extLst>
          </p:cNvPr>
          <p:cNvSpPr/>
          <p:nvPr userDrawn="1"/>
        </p:nvSpPr>
        <p:spPr>
          <a:xfrm>
            <a:off x="5107816" y="633613"/>
            <a:ext cx="5571908" cy="5571906"/>
          </a:xfrm>
          <a:prstGeom prst="ellipse">
            <a:avLst/>
          </a:prstGeom>
          <a:solidFill>
            <a:schemeClr val="bg2">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Picture Placeholder 5">
            <a:extLst>
              <a:ext uri="{FF2B5EF4-FFF2-40B4-BE49-F238E27FC236}">
                <a16:creationId xmlns:a16="http://schemas.microsoft.com/office/drawing/2014/main" id="{FF6AC390-6F85-4B64-AE7A-E8E0D8FC89CF}"/>
              </a:ext>
            </a:extLst>
          </p:cNvPr>
          <p:cNvSpPr>
            <a:spLocks noGrp="1"/>
          </p:cNvSpPr>
          <p:nvPr>
            <p:ph type="pic" sz="quarter" idx="13"/>
          </p:nvPr>
        </p:nvSpPr>
        <p:spPr>
          <a:xfrm>
            <a:off x="5455212" y="988536"/>
            <a:ext cx="4884848" cy="4884848"/>
          </a:xfrm>
          <a:prstGeom prst="ellipse">
            <a:avLst/>
          </a:prstGeom>
          <a:solidFill>
            <a:schemeClr val="bg1">
              <a:lumMod val="85000"/>
            </a:schemeClr>
          </a:solidFill>
        </p:spPr>
        <p:txBody>
          <a:bodyPr anchor="ctr"/>
          <a:lstStyle>
            <a:lvl1pPr marL="0" indent="0" algn="ctr">
              <a:buNone/>
              <a:defRPr/>
            </a:lvl1pPr>
          </a:lstStyle>
          <a:p>
            <a:r>
              <a:rPr lang="en-US" noProof="0"/>
              <a:t>Click icon to add picture</a:t>
            </a:r>
            <a:endParaRPr lang="en-US" noProof="0" dirty="0"/>
          </a:p>
        </p:txBody>
      </p:sp>
    </p:spTree>
    <p:extLst>
      <p:ext uri="{BB962C8B-B14F-4D97-AF65-F5344CB8AC3E}">
        <p14:creationId xmlns:p14="http://schemas.microsoft.com/office/powerpoint/2010/main" val="1969986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03">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12E4E194-63F1-4D43-AC02-75733DF045E9}"/>
              </a:ext>
            </a:extLst>
          </p:cNvPr>
          <p:cNvSpPr/>
          <p:nvPr userDrawn="1"/>
        </p:nvSpPr>
        <p:spPr>
          <a:xfrm>
            <a:off x="8308181" y="1630018"/>
            <a:ext cx="3883819" cy="43732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Oval 21">
            <a:extLst>
              <a:ext uri="{FF2B5EF4-FFF2-40B4-BE49-F238E27FC236}">
                <a16:creationId xmlns:a16="http://schemas.microsoft.com/office/drawing/2014/main" id="{E799E3E2-888B-2343-9A63-F84C03265CB5}"/>
              </a:ext>
            </a:extLst>
          </p:cNvPr>
          <p:cNvSpPr>
            <a:spLocks noChangeAspect="1"/>
          </p:cNvSpPr>
          <p:nvPr userDrawn="1"/>
        </p:nvSpPr>
        <p:spPr>
          <a:xfrm>
            <a:off x="9833702" y="1823757"/>
            <a:ext cx="832104" cy="832104"/>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3" name="Picture Placeholder 11">
            <a:extLst>
              <a:ext uri="{FF2B5EF4-FFF2-40B4-BE49-F238E27FC236}">
                <a16:creationId xmlns:a16="http://schemas.microsoft.com/office/drawing/2014/main" id="{8FEDE8EF-5B7A-A741-9A56-D365CAE01B62}"/>
              </a:ext>
            </a:extLst>
          </p:cNvPr>
          <p:cNvSpPr>
            <a:spLocks noGrp="1"/>
          </p:cNvSpPr>
          <p:nvPr>
            <p:ph type="pic" sz="quarter" idx="19" hasCustomPrompt="1"/>
          </p:nvPr>
        </p:nvSpPr>
        <p:spPr>
          <a:xfrm>
            <a:off x="9998318" y="1988373"/>
            <a:ext cx="502873" cy="502873"/>
          </a:xfrm>
          <a:prstGeom prst="rect">
            <a:avLst/>
          </a:prstGeom>
          <a:noFill/>
        </p:spPr>
        <p:txBody>
          <a:bodyPr lIns="0" rIns="0" anchor="ctr">
            <a:noAutofit/>
          </a:bodyPr>
          <a:lstStyle>
            <a:lvl1pPr marL="0" indent="0" algn="ctr">
              <a:buNone/>
              <a:defRPr sz="1100">
                <a:solidFill>
                  <a:schemeClr val="bg1"/>
                </a:solidFill>
              </a:defRPr>
            </a:lvl1pPr>
          </a:lstStyle>
          <a:p>
            <a:r>
              <a:rPr lang="en-US" noProof="0" dirty="0"/>
              <a:t>icon</a:t>
            </a:r>
          </a:p>
        </p:txBody>
      </p:sp>
      <p:sp>
        <p:nvSpPr>
          <p:cNvPr id="9" name="Rectangle 8">
            <a:extLst>
              <a:ext uri="{FF2B5EF4-FFF2-40B4-BE49-F238E27FC236}">
                <a16:creationId xmlns:a16="http://schemas.microsoft.com/office/drawing/2014/main" id="{3755C1FB-E61C-4BBC-8179-D34908DEA1B6}"/>
              </a:ext>
            </a:extLst>
          </p:cNvPr>
          <p:cNvSpPr/>
          <p:nvPr userDrawn="1"/>
        </p:nvSpPr>
        <p:spPr>
          <a:xfrm>
            <a:off x="0" y="1630018"/>
            <a:ext cx="3883819" cy="43732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Oval 3">
            <a:extLst>
              <a:ext uri="{FF2B5EF4-FFF2-40B4-BE49-F238E27FC236}">
                <a16:creationId xmlns:a16="http://schemas.microsoft.com/office/drawing/2014/main" id="{8C1E0992-271E-4948-9461-C7AA54AF8FEA}"/>
              </a:ext>
            </a:extLst>
          </p:cNvPr>
          <p:cNvSpPr>
            <a:spLocks noChangeAspect="1"/>
          </p:cNvSpPr>
          <p:nvPr userDrawn="1"/>
        </p:nvSpPr>
        <p:spPr>
          <a:xfrm>
            <a:off x="1526011" y="1823757"/>
            <a:ext cx="832104" cy="832104"/>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32970CD0-696D-4313-96BA-4AA72C813BD0}"/>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a:t>Click to edit Master title style</a:t>
            </a:r>
          </a:p>
        </p:txBody>
      </p:sp>
      <p:sp>
        <p:nvSpPr>
          <p:cNvPr id="3" name="Content Placeholder 2">
            <a:extLst>
              <a:ext uri="{FF2B5EF4-FFF2-40B4-BE49-F238E27FC236}">
                <a16:creationId xmlns:a16="http://schemas.microsoft.com/office/drawing/2014/main" id="{0FEE9886-36F0-4E06-A3A6-D8F00B0665A1}"/>
              </a:ext>
            </a:extLst>
          </p:cNvPr>
          <p:cNvSpPr>
            <a:spLocks noGrp="1"/>
          </p:cNvSpPr>
          <p:nvPr>
            <p:ph idx="1" hasCustomPrompt="1"/>
          </p:nvPr>
        </p:nvSpPr>
        <p:spPr>
          <a:xfrm>
            <a:off x="219126" y="3207024"/>
            <a:ext cx="3445566" cy="2504663"/>
          </a:xfrm>
        </p:spPr>
        <p:txBody>
          <a:bodyPr lIns="0" tIns="0" rIns="0" bIns="0">
            <a:norm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pic>
        <p:nvPicPr>
          <p:cNvPr id="8" name="Picture 7">
            <a:extLst>
              <a:ext uri="{FF2B5EF4-FFF2-40B4-BE49-F238E27FC236}">
                <a16:creationId xmlns:a16="http://schemas.microsoft.com/office/drawing/2014/main" id="{676C557E-B5A7-4416-BCC0-5743550BF15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6" name="Picture Placeholder 5">
            <a:extLst>
              <a:ext uri="{FF2B5EF4-FFF2-40B4-BE49-F238E27FC236}">
                <a16:creationId xmlns:a16="http://schemas.microsoft.com/office/drawing/2014/main" id="{35B71D50-AA4B-4E0C-8F6A-0F64F2C8A8C7}"/>
              </a:ext>
            </a:extLst>
          </p:cNvPr>
          <p:cNvSpPr>
            <a:spLocks noGrp="1"/>
          </p:cNvSpPr>
          <p:nvPr>
            <p:ph type="pic" sz="quarter" idx="13"/>
          </p:nvPr>
        </p:nvSpPr>
        <p:spPr>
          <a:xfrm>
            <a:off x="3883819" y="1630018"/>
            <a:ext cx="4424362" cy="4373217"/>
          </a:xfrm>
          <a:solidFill>
            <a:schemeClr val="bg2">
              <a:lumMod val="90000"/>
            </a:schemeClr>
          </a:solidFill>
        </p:spPr>
        <p:txBody>
          <a:bodyPr anchor="ctr"/>
          <a:lstStyle>
            <a:lvl1pPr marL="0" indent="0" algn="ctr">
              <a:buNone/>
              <a:defRPr/>
            </a:lvl1pPr>
          </a:lstStyle>
          <a:p>
            <a:r>
              <a:rPr lang="en-US" noProof="0"/>
              <a:t>Click icon to add picture</a:t>
            </a:r>
            <a:endParaRPr lang="en-US" noProof="0" dirty="0"/>
          </a:p>
        </p:txBody>
      </p:sp>
      <p:sp>
        <p:nvSpPr>
          <p:cNvPr id="17" name="Content Placeholder 2">
            <a:extLst>
              <a:ext uri="{FF2B5EF4-FFF2-40B4-BE49-F238E27FC236}">
                <a16:creationId xmlns:a16="http://schemas.microsoft.com/office/drawing/2014/main" id="{147C9C38-5B17-467D-B581-EF28ECB11E80}"/>
              </a:ext>
            </a:extLst>
          </p:cNvPr>
          <p:cNvSpPr>
            <a:spLocks noGrp="1"/>
          </p:cNvSpPr>
          <p:nvPr>
            <p:ph idx="14" hasCustomPrompt="1"/>
          </p:nvPr>
        </p:nvSpPr>
        <p:spPr>
          <a:xfrm>
            <a:off x="8527490" y="3207024"/>
            <a:ext cx="3445200" cy="2504663"/>
          </a:xfrm>
        </p:spPr>
        <p:txBody>
          <a:bodyPr lIns="0" tIns="0" rIns="0" bIns="0">
            <a:norm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20" name="Content Placeholder 2">
            <a:extLst>
              <a:ext uri="{FF2B5EF4-FFF2-40B4-BE49-F238E27FC236}">
                <a16:creationId xmlns:a16="http://schemas.microsoft.com/office/drawing/2014/main" id="{FEB88DD7-AEB5-4718-AF2D-28B5B91ED715}"/>
              </a:ext>
            </a:extLst>
          </p:cNvPr>
          <p:cNvSpPr>
            <a:spLocks noGrp="1"/>
          </p:cNvSpPr>
          <p:nvPr>
            <p:ph idx="15" hasCustomPrompt="1"/>
          </p:nvPr>
        </p:nvSpPr>
        <p:spPr>
          <a:xfrm>
            <a:off x="219126" y="2711636"/>
            <a:ext cx="3445566" cy="495389"/>
          </a:xfrm>
        </p:spPr>
        <p:txBody>
          <a:bodyPr lIns="0" tIns="0" rIns="0" bIns="0" anchor="ctr">
            <a:noAutofit/>
          </a:bodyPr>
          <a:lstStyle>
            <a:lvl1pPr marL="0" indent="0" algn="ctr">
              <a:buNone/>
              <a:defRPr sz="1800" b="1" cap="all" baseline="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21" name="Content Placeholder 2">
            <a:extLst>
              <a:ext uri="{FF2B5EF4-FFF2-40B4-BE49-F238E27FC236}">
                <a16:creationId xmlns:a16="http://schemas.microsoft.com/office/drawing/2014/main" id="{F694448B-800C-40EF-8F61-18C018E8374C}"/>
              </a:ext>
            </a:extLst>
          </p:cNvPr>
          <p:cNvSpPr>
            <a:spLocks noGrp="1"/>
          </p:cNvSpPr>
          <p:nvPr>
            <p:ph idx="16" hasCustomPrompt="1"/>
          </p:nvPr>
        </p:nvSpPr>
        <p:spPr>
          <a:xfrm>
            <a:off x="8527124" y="2711636"/>
            <a:ext cx="3445566" cy="495389"/>
          </a:xfrm>
        </p:spPr>
        <p:txBody>
          <a:bodyPr lIns="0" tIns="0" rIns="0" bIns="0" anchor="ctr">
            <a:noAutofit/>
          </a:bodyPr>
          <a:lstStyle>
            <a:lvl1pPr marL="0" indent="0" algn="ctr">
              <a:buNone/>
              <a:defRPr sz="1800" b="1" cap="all" baseline="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12" name="Picture Placeholder 11">
            <a:extLst>
              <a:ext uri="{FF2B5EF4-FFF2-40B4-BE49-F238E27FC236}">
                <a16:creationId xmlns:a16="http://schemas.microsoft.com/office/drawing/2014/main" id="{483B974E-5202-4EAD-9D55-4129C84BAE87}"/>
              </a:ext>
            </a:extLst>
          </p:cNvPr>
          <p:cNvSpPr>
            <a:spLocks noGrp="1"/>
          </p:cNvSpPr>
          <p:nvPr>
            <p:ph type="pic" sz="quarter" idx="17" hasCustomPrompt="1"/>
          </p:nvPr>
        </p:nvSpPr>
        <p:spPr>
          <a:xfrm>
            <a:off x="1690627" y="1988373"/>
            <a:ext cx="502873" cy="502873"/>
          </a:xfrm>
          <a:prstGeom prst="rect">
            <a:avLst/>
          </a:prstGeom>
          <a:noFill/>
        </p:spPr>
        <p:txBody>
          <a:bodyPr lIns="0" rIns="0" anchor="ctr">
            <a:noAutofit/>
          </a:bodyPr>
          <a:lstStyle>
            <a:lvl1pPr marL="0" indent="0" algn="ctr">
              <a:buNone/>
              <a:defRPr sz="1100">
                <a:solidFill>
                  <a:schemeClr val="bg1"/>
                </a:solidFill>
              </a:defRPr>
            </a:lvl1pPr>
          </a:lstStyle>
          <a:p>
            <a:r>
              <a:rPr lang="en-US" noProof="0" dirty="0"/>
              <a:t>icon</a:t>
            </a:r>
          </a:p>
        </p:txBody>
      </p:sp>
    </p:spTree>
    <p:extLst>
      <p:ext uri="{BB962C8B-B14F-4D97-AF65-F5344CB8AC3E}">
        <p14:creationId xmlns:p14="http://schemas.microsoft.com/office/powerpoint/2010/main" val="17410332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Layout">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B6EB0C6-606C-4AFB-8FF8-AB43606B95BD}"/>
              </a:ext>
            </a:extLst>
          </p:cNvPr>
          <p:cNvSpPr/>
          <p:nvPr userDrawn="1"/>
        </p:nvSpPr>
        <p:spPr>
          <a:xfrm>
            <a:off x="6599236" y="4707908"/>
            <a:ext cx="5592763" cy="10064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Rectangle 3">
            <a:extLst>
              <a:ext uri="{FF2B5EF4-FFF2-40B4-BE49-F238E27FC236}">
                <a16:creationId xmlns:a16="http://schemas.microsoft.com/office/drawing/2014/main" id="{25CE6D5A-A5C0-4B12-A26A-691D5743FA5C}"/>
              </a:ext>
            </a:extLst>
          </p:cNvPr>
          <p:cNvSpPr/>
          <p:nvPr userDrawn="1"/>
        </p:nvSpPr>
        <p:spPr>
          <a:xfrm>
            <a:off x="-82063" y="1648186"/>
            <a:ext cx="5709139" cy="10064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32970CD0-696D-4313-96BA-4AA72C813BD0}"/>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a:t>Click to edit Master title style</a:t>
            </a:r>
          </a:p>
        </p:txBody>
      </p:sp>
      <p:sp>
        <p:nvSpPr>
          <p:cNvPr id="3" name="Content Placeholder 2">
            <a:extLst>
              <a:ext uri="{FF2B5EF4-FFF2-40B4-BE49-F238E27FC236}">
                <a16:creationId xmlns:a16="http://schemas.microsoft.com/office/drawing/2014/main" id="{0FEE9886-36F0-4E06-A3A6-D8F00B0665A1}"/>
              </a:ext>
            </a:extLst>
          </p:cNvPr>
          <p:cNvSpPr>
            <a:spLocks noGrp="1"/>
          </p:cNvSpPr>
          <p:nvPr>
            <p:ph idx="1" hasCustomPrompt="1"/>
          </p:nvPr>
        </p:nvSpPr>
        <p:spPr>
          <a:xfrm>
            <a:off x="680934" y="2863158"/>
            <a:ext cx="4074002" cy="2846648"/>
          </a:xfrm>
        </p:spPr>
        <p:txBody>
          <a:bodyPr lIns="0" tIns="0" rIns="0" bIns="0">
            <a:noAutofit/>
          </a:bodyPr>
          <a:lstStyle>
            <a:lvl1pPr marL="0" indent="0" algn="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accent2"/>
              </a:solidFill>
            </a:endParaRPr>
          </a:p>
        </p:txBody>
      </p:sp>
      <p:pic>
        <p:nvPicPr>
          <p:cNvPr id="8" name="Picture 7">
            <a:extLst>
              <a:ext uri="{FF2B5EF4-FFF2-40B4-BE49-F238E27FC236}">
                <a16:creationId xmlns:a16="http://schemas.microsoft.com/office/drawing/2014/main" id="{676C557E-B5A7-4416-BCC0-5743550BF15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20" name="Content Placeholder 2">
            <a:extLst>
              <a:ext uri="{FF2B5EF4-FFF2-40B4-BE49-F238E27FC236}">
                <a16:creationId xmlns:a16="http://schemas.microsoft.com/office/drawing/2014/main" id="{FEB88DD7-AEB5-4718-AF2D-28B5B91ED715}"/>
              </a:ext>
            </a:extLst>
          </p:cNvPr>
          <p:cNvSpPr>
            <a:spLocks noGrp="1"/>
          </p:cNvSpPr>
          <p:nvPr>
            <p:ph idx="15" hasCustomPrompt="1"/>
          </p:nvPr>
        </p:nvSpPr>
        <p:spPr>
          <a:xfrm>
            <a:off x="1309370" y="1903728"/>
            <a:ext cx="3445566" cy="495389"/>
          </a:xfrm>
        </p:spPr>
        <p:txBody>
          <a:bodyPr lIns="0" tIns="0" rIns="0" bIns="0" anchor="ctr">
            <a:noAutofit/>
          </a:bodyPr>
          <a:lstStyle>
            <a:lvl1pPr marL="0" indent="0" algn="r">
              <a:buNone/>
              <a:defRPr sz="1800" b="1" cap="all" baseline="0">
                <a:solidFill>
                  <a:schemeClr val="accent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Topic 01 comes here</a:t>
            </a:r>
          </a:p>
        </p:txBody>
      </p:sp>
      <p:sp>
        <p:nvSpPr>
          <p:cNvPr id="23" name="Content Placeholder 2">
            <a:extLst>
              <a:ext uri="{FF2B5EF4-FFF2-40B4-BE49-F238E27FC236}">
                <a16:creationId xmlns:a16="http://schemas.microsoft.com/office/drawing/2014/main" id="{E5123CE7-2F8A-489B-BD99-0C2A33ADF49A}"/>
              </a:ext>
            </a:extLst>
          </p:cNvPr>
          <p:cNvSpPr>
            <a:spLocks noGrp="1"/>
          </p:cNvSpPr>
          <p:nvPr>
            <p:ph idx="19" hasCustomPrompt="1"/>
          </p:nvPr>
        </p:nvSpPr>
        <p:spPr>
          <a:xfrm>
            <a:off x="7327918" y="1648186"/>
            <a:ext cx="4074002" cy="2834508"/>
          </a:xfrm>
        </p:spPr>
        <p:txBody>
          <a:bodyPr lIns="0" tIns="0" rIns="0" bIns="0" anchor="b">
            <a:no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25" name="Content Placeholder 2">
            <a:extLst>
              <a:ext uri="{FF2B5EF4-FFF2-40B4-BE49-F238E27FC236}">
                <a16:creationId xmlns:a16="http://schemas.microsoft.com/office/drawing/2014/main" id="{07730BCF-AC2A-4FEC-8F01-63964DB444CF}"/>
              </a:ext>
            </a:extLst>
          </p:cNvPr>
          <p:cNvSpPr>
            <a:spLocks noGrp="1"/>
          </p:cNvSpPr>
          <p:nvPr>
            <p:ph idx="20" hasCustomPrompt="1"/>
          </p:nvPr>
        </p:nvSpPr>
        <p:spPr>
          <a:xfrm>
            <a:off x="7475709" y="4963450"/>
            <a:ext cx="3445566" cy="495389"/>
          </a:xfrm>
        </p:spPr>
        <p:txBody>
          <a:bodyPr lIns="0" tIns="0" rIns="0" bIns="0" anchor="ctr">
            <a:noAutofit/>
          </a:bodyPr>
          <a:lstStyle>
            <a:lvl1pPr marL="0" indent="0" algn="l">
              <a:buNone/>
              <a:defRPr sz="1800" b="1" cap="all" baseline="0">
                <a:solidFill>
                  <a:schemeClr val="accent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Topic 02 comes here</a:t>
            </a:r>
          </a:p>
        </p:txBody>
      </p:sp>
      <p:sp>
        <p:nvSpPr>
          <p:cNvPr id="21" name="Oval 20">
            <a:extLst>
              <a:ext uri="{FF2B5EF4-FFF2-40B4-BE49-F238E27FC236}">
                <a16:creationId xmlns:a16="http://schemas.microsoft.com/office/drawing/2014/main" id="{919C8692-230B-D543-A7F7-4FD61B04D1C6}"/>
              </a:ext>
            </a:extLst>
          </p:cNvPr>
          <p:cNvSpPr>
            <a:spLocks noChangeAspect="1"/>
          </p:cNvSpPr>
          <p:nvPr userDrawn="1"/>
        </p:nvSpPr>
        <p:spPr>
          <a:xfrm>
            <a:off x="5084763" y="1652762"/>
            <a:ext cx="1001899" cy="1001899"/>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4" name="Picture Placeholder 11">
            <a:extLst>
              <a:ext uri="{FF2B5EF4-FFF2-40B4-BE49-F238E27FC236}">
                <a16:creationId xmlns:a16="http://schemas.microsoft.com/office/drawing/2014/main" id="{E150BFC7-A11D-CC46-B5A2-8BD93C269506}"/>
              </a:ext>
            </a:extLst>
          </p:cNvPr>
          <p:cNvSpPr>
            <a:spLocks noGrp="1"/>
          </p:cNvSpPr>
          <p:nvPr>
            <p:ph type="pic" sz="quarter" idx="21" hasCustomPrompt="1"/>
          </p:nvPr>
        </p:nvSpPr>
        <p:spPr>
          <a:xfrm>
            <a:off x="5282969" y="1850968"/>
            <a:ext cx="605487" cy="605487"/>
          </a:xfrm>
          <a:prstGeom prst="rect">
            <a:avLst/>
          </a:prstGeom>
          <a:noFill/>
        </p:spPr>
        <p:txBody>
          <a:bodyPr lIns="0" rIns="0" anchor="ctr">
            <a:normAutofit/>
          </a:bodyPr>
          <a:lstStyle>
            <a:lvl1pPr marL="0" indent="0" algn="ctr">
              <a:buNone/>
              <a:defRPr sz="1100">
                <a:solidFill>
                  <a:schemeClr val="bg1"/>
                </a:solidFill>
              </a:defRPr>
            </a:lvl1pPr>
          </a:lstStyle>
          <a:p>
            <a:r>
              <a:rPr lang="en-US" noProof="0" dirty="0"/>
              <a:t>icon</a:t>
            </a:r>
          </a:p>
        </p:txBody>
      </p:sp>
      <p:sp>
        <p:nvSpPr>
          <p:cNvPr id="28" name="Oval 27">
            <a:extLst>
              <a:ext uri="{FF2B5EF4-FFF2-40B4-BE49-F238E27FC236}">
                <a16:creationId xmlns:a16="http://schemas.microsoft.com/office/drawing/2014/main" id="{F95B55F4-B501-3440-8904-A1C7F049CBE8}"/>
              </a:ext>
            </a:extLst>
          </p:cNvPr>
          <p:cNvSpPr>
            <a:spLocks noChangeAspect="1"/>
          </p:cNvSpPr>
          <p:nvPr userDrawn="1"/>
        </p:nvSpPr>
        <p:spPr>
          <a:xfrm>
            <a:off x="6100576" y="4707907"/>
            <a:ext cx="1001899" cy="1001899"/>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9" name="Picture Placeholder 11">
            <a:extLst>
              <a:ext uri="{FF2B5EF4-FFF2-40B4-BE49-F238E27FC236}">
                <a16:creationId xmlns:a16="http://schemas.microsoft.com/office/drawing/2014/main" id="{F2116994-BE3E-6A43-9C15-E71BA8EC821F}"/>
              </a:ext>
            </a:extLst>
          </p:cNvPr>
          <p:cNvSpPr>
            <a:spLocks noGrp="1"/>
          </p:cNvSpPr>
          <p:nvPr>
            <p:ph type="pic" sz="quarter" idx="22" hasCustomPrompt="1"/>
          </p:nvPr>
        </p:nvSpPr>
        <p:spPr>
          <a:xfrm>
            <a:off x="6298782" y="4906113"/>
            <a:ext cx="605487" cy="605487"/>
          </a:xfrm>
          <a:prstGeom prst="rect">
            <a:avLst/>
          </a:prstGeom>
          <a:noFill/>
        </p:spPr>
        <p:txBody>
          <a:bodyPr lIns="0" rIns="0" anchor="ctr">
            <a:normAutofit/>
          </a:bodyPr>
          <a:lstStyle>
            <a:lvl1pPr marL="0" indent="0" algn="ctr">
              <a:buNone/>
              <a:defRPr sz="1100">
                <a:solidFill>
                  <a:schemeClr val="bg1"/>
                </a:solidFill>
              </a:defRPr>
            </a:lvl1pPr>
          </a:lstStyle>
          <a:p>
            <a:r>
              <a:rPr lang="en-US" noProof="0" dirty="0"/>
              <a:t>icon</a:t>
            </a:r>
          </a:p>
        </p:txBody>
      </p:sp>
    </p:spTree>
    <p:extLst>
      <p:ext uri="{BB962C8B-B14F-4D97-AF65-F5344CB8AC3E}">
        <p14:creationId xmlns:p14="http://schemas.microsoft.com/office/powerpoint/2010/main" val="891400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04B31150-A166-4DB3-A898-2154C9665891}"/>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12" name="Freeform 5">
              <a:extLst>
                <a:ext uri="{FF2B5EF4-FFF2-40B4-BE49-F238E27FC236}">
                  <a16:creationId xmlns:a16="http://schemas.microsoft.com/office/drawing/2014/main" id="{1C1A95BC-42CA-4166-918D-DF4306881408}"/>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3" name="Freeform 6">
              <a:extLst>
                <a:ext uri="{FF2B5EF4-FFF2-40B4-BE49-F238E27FC236}">
                  <a16:creationId xmlns:a16="http://schemas.microsoft.com/office/drawing/2014/main" id="{4B4D5F91-2158-4A30-B83C-5CC9CC6E5D4F}"/>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4" name="Freeform 7">
              <a:extLst>
                <a:ext uri="{FF2B5EF4-FFF2-40B4-BE49-F238E27FC236}">
                  <a16:creationId xmlns:a16="http://schemas.microsoft.com/office/drawing/2014/main" id="{C509E5D6-79CC-4E1D-AAF4-C6F28F3C1777}"/>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6" name="Title 1">
            <a:extLst>
              <a:ext uri="{FF2B5EF4-FFF2-40B4-BE49-F238E27FC236}">
                <a16:creationId xmlns:a16="http://schemas.microsoft.com/office/drawing/2014/main" id="{B70E2287-0F7B-4DD3-A805-DB19BBF3C716}"/>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a:t>Click to edit Master title style</a:t>
            </a:r>
            <a:endParaRPr lang="en-US" noProof="0" dirty="0"/>
          </a:p>
        </p:txBody>
      </p:sp>
      <p:sp>
        <p:nvSpPr>
          <p:cNvPr id="7" name="Rectangle 6">
            <a:extLst>
              <a:ext uri="{FF2B5EF4-FFF2-40B4-BE49-F238E27FC236}">
                <a16:creationId xmlns:a16="http://schemas.microsoft.com/office/drawing/2014/main" id="{8DCE74CE-BEFF-42B3-BF3E-C41B1B1F1EE4}"/>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pic>
        <p:nvPicPr>
          <p:cNvPr id="8" name="Picture 7">
            <a:extLst>
              <a:ext uri="{FF2B5EF4-FFF2-40B4-BE49-F238E27FC236}">
                <a16:creationId xmlns:a16="http://schemas.microsoft.com/office/drawing/2014/main" id="{8B0944B4-FE4A-459A-85B1-3476FE6C4C4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
        <p:nvSpPr>
          <p:cNvPr id="9" name="Oval 8">
            <a:extLst>
              <a:ext uri="{FF2B5EF4-FFF2-40B4-BE49-F238E27FC236}">
                <a16:creationId xmlns:a16="http://schemas.microsoft.com/office/drawing/2014/main" id="{1B26B4BC-3D52-4C1C-85FB-226F0B5201F1}"/>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Slide Number Placeholder 5">
            <a:extLst>
              <a:ext uri="{FF2B5EF4-FFF2-40B4-BE49-F238E27FC236}">
                <a16:creationId xmlns:a16="http://schemas.microsoft.com/office/drawing/2014/main" id="{CEC6B25A-6AA2-46A7-84BE-5C907CA51B02}"/>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Tree>
    <p:extLst>
      <p:ext uri="{BB962C8B-B14F-4D97-AF65-F5344CB8AC3E}">
        <p14:creationId xmlns:p14="http://schemas.microsoft.com/office/powerpoint/2010/main" val="1564760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 Slide">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431CD316-21C7-4FA9-A45A-374D6AE71ED5}"/>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36" name="Freeform 5">
              <a:extLst>
                <a:ext uri="{FF2B5EF4-FFF2-40B4-BE49-F238E27FC236}">
                  <a16:creationId xmlns:a16="http://schemas.microsoft.com/office/drawing/2014/main" id="{E107D9FB-3967-4583-A9DA-6787AF71202C}"/>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7" name="Freeform 6">
              <a:extLst>
                <a:ext uri="{FF2B5EF4-FFF2-40B4-BE49-F238E27FC236}">
                  <a16:creationId xmlns:a16="http://schemas.microsoft.com/office/drawing/2014/main" id="{138D5FEB-37FF-4F26-B625-CE2BE91FF21B}"/>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8" name="Freeform 7">
              <a:extLst>
                <a:ext uri="{FF2B5EF4-FFF2-40B4-BE49-F238E27FC236}">
                  <a16:creationId xmlns:a16="http://schemas.microsoft.com/office/drawing/2014/main" id="{6C2B67E8-673C-422C-B021-296E2E2B952D}"/>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23" name="Oval 22">
            <a:extLst>
              <a:ext uri="{FF2B5EF4-FFF2-40B4-BE49-F238E27FC236}">
                <a16:creationId xmlns:a16="http://schemas.microsoft.com/office/drawing/2014/main" id="{687010E4-ADF2-486D-8DF7-B0FF38C6DADF}"/>
              </a:ext>
            </a:extLst>
          </p:cNvPr>
          <p:cNvSpPr/>
          <p:nvPr userDrawn="1"/>
        </p:nvSpPr>
        <p:spPr>
          <a:xfrm>
            <a:off x="954140"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4" name="Oval 23">
            <a:extLst>
              <a:ext uri="{FF2B5EF4-FFF2-40B4-BE49-F238E27FC236}">
                <a16:creationId xmlns:a16="http://schemas.microsoft.com/office/drawing/2014/main" id="{9159AA79-2237-4A27-BBC2-D44032158D19}"/>
              </a:ext>
            </a:extLst>
          </p:cNvPr>
          <p:cNvSpPr/>
          <p:nvPr userDrawn="1"/>
        </p:nvSpPr>
        <p:spPr>
          <a:xfrm>
            <a:off x="3807539"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5" name="Oval 24">
            <a:extLst>
              <a:ext uri="{FF2B5EF4-FFF2-40B4-BE49-F238E27FC236}">
                <a16:creationId xmlns:a16="http://schemas.microsoft.com/office/drawing/2014/main" id="{0272B962-9566-42D2-B4C3-E7AA81884A83}"/>
              </a:ext>
            </a:extLst>
          </p:cNvPr>
          <p:cNvSpPr/>
          <p:nvPr userDrawn="1"/>
        </p:nvSpPr>
        <p:spPr>
          <a:xfrm>
            <a:off x="6646275"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6" name="Oval 25">
            <a:extLst>
              <a:ext uri="{FF2B5EF4-FFF2-40B4-BE49-F238E27FC236}">
                <a16:creationId xmlns:a16="http://schemas.microsoft.com/office/drawing/2014/main" id="{19733285-016C-4C38-816C-83D30C075C70}"/>
              </a:ext>
            </a:extLst>
          </p:cNvPr>
          <p:cNvSpPr/>
          <p:nvPr userDrawn="1"/>
        </p:nvSpPr>
        <p:spPr>
          <a:xfrm>
            <a:off x="9498658"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Freeform: Shape 19">
            <a:extLst>
              <a:ext uri="{FF2B5EF4-FFF2-40B4-BE49-F238E27FC236}">
                <a16:creationId xmlns:a16="http://schemas.microsoft.com/office/drawing/2014/main" id="{EF40DBA4-AB63-4B47-B37F-BCC3D59B5392}"/>
              </a:ext>
            </a:extLst>
          </p:cNvPr>
          <p:cNvSpPr/>
          <p:nvPr userDrawn="1"/>
        </p:nvSpPr>
        <p:spPr>
          <a:xfrm>
            <a:off x="4011967"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Freeform: Shape 20">
            <a:extLst>
              <a:ext uri="{FF2B5EF4-FFF2-40B4-BE49-F238E27FC236}">
                <a16:creationId xmlns:a16="http://schemas.microsoft.com/office/drawing/2014/main" id="{33EF0AFB-D099-4FF1-8963-7DA87268867F}"/>
              </a:ext>
            </a:extLst>
          </p:cNvPr>
          <p:cNvSpPr/>
          <p:nvPr userDrawn="1"/>
        </p:nvSpPr>
        <p:spPr>
          <a:xfrm>
            <a:off x="6850703"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Freeform: Shape 21">
            <a:extLst>
              <a:ext uri="{FF2B5EF4-FFF2-40B4-BE49-F238E27FC236}">
                <a16:creationId xmlns:a16="http://schemas.microsoft.com/office/drawing/2014/main" id="{6872C96E-9AF3-4FA0-8180-C213C7F2209E}"/>
              </a:ext>
            </a:extLst>
          </p:cNvPr>
          <p:cNvSpPr/>
          <p:nvPr userDrawn="1"/>
        </p:nvSpPr>
        <p:spPr>
          <a:xfrm>
            <a:off x="9703086"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3A08BE29-CFA5-4E0D-9DBE-A430AE1B8072}"/>
              </a:ext>
            </a:extLst>
          </p:cNvPr>
          <p:cNvSpPr/>
          <p:nvPr userDrawn="1"/>
        </p:nvSpPr>
        <p:spPr>
          <a:xfrm>
            <a:off x="1158568"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Title 1">
            <a:extLst>
              <a:ext uri="{FF2B5EF4-FFF2-40B4-BE49-F238E27FC236}">
                <a16:creationId xmlns:a16="http://schemas.microsoft.com/office/drawing/2014/main" id="{B70E2287-0F7B-4DD3-A805-DB19BBF3C716}"/>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a:t>Click to edit Master title style</a:t>
            </a:r>
            <a:endParaRPr lang="en-US" noProof="0" dirty="0"/>
          </a:p>
        </p:txBody>
      </p:sp>
      <p:sp>
        <p:nvSpPr>
          <p:cNvPr id="7" name="Rectangle 6">
            <a:extLst>
              <a:ext uri="{FF2B5EF4-FFF2-40B4-BE49-F238E27FC236}">
                <a16:creationId xmlns:a16="http://schemas.microsoft.com/office/drawing/2014/main" id="{8DCE74CE-BEFF-42B3-BF3E-C41B1B1F1EE4}"/>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pic>
        <p:nvPicPr>
          <p:cNvPr id="8" name="Picture 7">
            <a:extLst>
              <a:ext uri="{FF2B5EF4-FFF2-40B4-BE49-F238E27FC236}">
                <a16:creationId xmlns:a16="http://schemas.microsoft.com/office/drawing/2014/main" id="{8B0944B4-FE4A-459A-85B1-3476FE6C4C4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
        <p:nvSpPr>
          <p:cNvPr id="9" name="Oval 8">
            <a:extLst>
              <a:ext uri="{FF2B5EF4-FFF2-40B4-BE49-F238E27FC236}">
                <a16:creationId xmlns:a16="http://schemas.microsoft.com/office/drawing/2014/main" id="{1B26B4BC-3D52-4C1C-85FB-226F0B5201F1}"/>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Slide Number Placeholder 5">
            <a:extLst>
              <a:ext uri="{FF2B5EF4-FFF2-40B4-BE49-F238E27FC236}">
                <a16:creationId xmlns:a16="http://schemas.microsoft.com/office/drawing/2014/main" id="{CEC6B25A-6AA2-46A7-84BE-5C907CA51B02}"/>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3" name="Picture Placeholder 2">
            <a:extLst>
              <a:ext uri="{FF2B5EF4-FFF2-40B4-BE49-F238E27FC236}">
                <a16:creationId xmlns:a16="http://schemas.microsoft.com/office/drawing/2014/main" id="{B1B995BE-66C2-4379-885F-4BE069DA39E4}"/>
              </a:ext>
            </a:extLst>
          </p:cNvPr>
          <p:cNvSpPr>
            <a:spLocks noGrp="1"/>
          </p:cNvSpPr>
          <p:nvPr>
            <p:ph type="pic" sz="quarter" idx="13"/>
          </p:nvPr>
        </p:nvSpPr>
        <p:spPr>
          <a:xfrm>
            <a:off x="1103638" y="1848535"/>
            <a:ext cx="1430337" cy="1430337"/>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endParaRPr lang="en-US" noProof="0" dirty="0"/>
          </a:p>
        </p:txBody>
      </p:sp>
      <p:sp>
        <p:nvSpPr>
          <p:cNvPr id="11" name="Picture Placeholder 2">
            <a:extLst>
              <a:ext uri="{FF2B5EF4-FFF2-40B4-BE49-F238E27FC236}">
                <a16:creationId xmlns:a16="http://schemas.microsoft.com/office/drawing/2014/main" id="{9B56B6C6-9F3C-4E80-BBAD-280E697B895C}"/>
              </a:ext>
            </a:extLst>
          </p:cNvPr>
          <p:cNvSpPr>
            <a:spLocks noGrp="1"/>
          </p:cNvSpPr>
          <p:nvPr>
            <p:ph type="pic" sz="quarter" idx="14"/>
          </p:nvPr>
        </p:nvSpPr>
        <p:spPr>
          <a:xfrm>
            <a:off x="3957037" y="1848535"/>
            <a:ext cx="1430337" cy="1430337"/>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endParaRPr lang="en-US" noProof="0" dirty="0"/>
          </a:p>
        </p:txBody>
      </p:sp>
      <p:sp>
        <p:nvSpPr>
          <p:cNvPr id="12" name="Picture Placeholder 2">
            <a:extLst>
              <a:ext uri="{FF2B5EF4-FFF2-40B4-BE49-F238E27FC236}">
                <a16:creationId xmlns:a16="http://schemas.microsoft.com/office/drawing/2014/main" id="{54704160-1ED7-4B90-8963-0F887C73E94D}"/>
              </a:ext>
            </a:extLst>
          </p:cNvPr>
          <p:cNvSpPr>
            <a:spLocks noGrp="1"/>
          </p:cNvSpPr>
          <p:nvPr>
            <p:ph type="pic" sz="quarter" idx="15"/>
          </p:nvPr>
        </p:nvSpPr>
        <p:spPr>
          <a:xfrm>
            <a:off x="6795773" y="1848535"/>
            <a:ext cx="1430337" cy="1430337"/>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endParaRPr lang="en-US" noProof="0" dirty="0"/>
          </a:p>
        </p:txBody>
      </p:sp>
      <p:sp>
        <p:nvSpPr>
          <p:cNvPr id="13" name="Picture Placeholder 2">
            <a:extLst>
              <a:ext uri="{FF2B5EF4-FFF2-40B4-BE49-F238E27FC236}">
                <a16:creationId xmlns:a16="http://schemas.microsoft.com/office/drawing/2014/main" id="{36610597-6A76-4A06-82A5-A8FFC5BAEA0F}"/>
              </a:ext>
            </a:extLst>
          </p:cNvPr>
          <p:cNvSpPr>
            <a:spLocks noGrp="1"/>
          </p:cNvSpPr>
          <p:nvPr>
            <p:ph type="pic" sz="quarter" idx="16"/>
          </p:nvPr>
        </p:nvSpPr>
        <p:spPr>
          <a:xfrm>
            <a:off x="9648156" y="1848535"/>
            <a:ext cx="1430337" cy="1430337"/>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endParaRPr lang="en-US" noProof="0" dirty="0"/>
          </a:p>
        </p:txBody>
      </p:sp>
      <p:sp>
        <p:nvSpPr>
          <p:cNvPr id="27" name="Content Placeholder 2">
            <a:extLst>
              <a:ext uri="{FF2B5EF4-FFF2-40B4-BE49-F238E27FC236}">
                <a16:creationId xmlns:a16="http://schemas.microsoft.com/office/drawing/2014/main" id="{FF56D2E5-86E4-473A-A62F-B7029E5B2558}"/>
              </a:ext>
            </a:extLst>
          </p:cNvPr>
          <p:cNvSpPr>
            <a:spLocks noGrp="1"/>
          </p:cNvSpPr>
          <p:nvPr>
            <p:ph idx="1"/>
          </p:nvPr>
        </p:nvSpPr>
        <p:spPr>
          <a:xfrm>
            <a:off x="524454"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Click to edit Master text styles</a:t>
            </a:r>
          </a:p>
        </p:txBody>
      </p:sp>
      <p:sp>
        <p:nvSpPr>
          <p:cNvPr id="28" name="Content Placeholder 2">
            <a:extLst>
              <a:ext uri="{FF2B5EF4-FFF2-40B4-BE49-F238E27FC236}">
                <a16:creationId xmlns:a16="http://schemas.microsoft.com/office/drawing/2014/main" id="{93934E34-6CC7-492D-9515-EBEC72EFF4CB}"/>
              </a:ext>
            </a:extLst>
          </p:cNvPr>
          <p:cNvSpPr>
            <a:spLocks noGrp="1"/>
          </p:cNvSpPr>
          <p:nvPr>
            <p:ph idx="17" hasCustomPrompt="1"/>
          </p:nvPr>
        </p:nvSpPr>
        <p:spPr>
          <a:xfrm>
            <a:off x="524454"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dirty="0"/>
              <a:t>Executive 01</a:t>
            </a:r>
          </a:p>
        </p:txBody>
      </p:sp>
      <p:sp>
        <p:nvSpPr>
          <p:cNvPr id="29" name="Content Placeholder 2">
            <a:extLst>
              <a:ext uri="{FF2B5EF4-FFF2-40B4-BE49-F238E27FC236}">
                <a16:creationId xmlns:a16="http://schemas.microsoft.com/office/drawing/2014/main" id="{E4E27467-A1AA-4773-AAB5-A96267FBD712}"/>
              </a:ext>
            </a:extLst>
          </p:cNvPr>
          <p:cNvSpPr>
            <a:spLocks noGrp="1"/>
          </p:cNvSpPr>
          <p:nvPr>
            <p:ph idx="18"/>
          </p:nvPr>
        </p:nvSpPr>
        <p:spPr>
          <a:xfrm>
            <a:off x="3377853"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Click to edit Master text styles</a:t>
            </a:r>
          </a:p>
        </p:txBody>
      </p:sp>
      <p:sp>
        <p:nvSpPr>
          <p:cNvPr id="30" name="Content Placeholder 2">
            <a:extLst>
              <a:ext uri="{FF2B5EF4-FFF2-40B4-BE49-F238E27FC236}">
                <a16:creationId xmlns:a16="http://schemas.microsoft.com/office/drawing/2014/main" id="{6CABD5EB-4A8B-448B-8ED1-B8B420815B2D}"/>
              </a:ext>
            </a:extLst>
          </p:cNvPr>
          <p:cNvSpPr>
            <a:spLocks noGrp="1"/>
          </p:cNvSpPr>
          <p:nvPr>
            <p:ph idx="19" hasCustomPrompt="1"/>
          </p:nvPr>
        </p:nvSpPr>
        <p:spPr>
          <a:xfrm>
            <a:off x="3377853"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dirty="0"/>
              <a:t>Executive 01</a:t>
            </a:r>
          </a:p>
        </p:txBody>
      </p:sp>
      <p:sp>
        <p:nvSpPr>
          <p:cNvPr id="31" name="Content Placeholder 2">
            <a:extLst>
              <a:ext uri="{FF2B5EF4-FFF2-40B4-BE49-F238E27FC236}">
                <a16:creationId xmlns:a16="http://schemas.microsoft.com/office/drawing/2014/main" id="{0D86883C-E501-47FF-AE1A-E9CE8B71B421}"/>
              </a:ext>
            </a:extLst>
          </p:cNvPr>
          <p:cNvSpPr>
            <a:spLocks noGrp="1"/>
          </p:cNvSpPr>
          <p:nvPr>
            <p:ph idx="20"/>
          </p:nvPr>
        </p:nvSpPr>
        <p:spPr>
          <a:xfrm>
            <a:off x="6216589"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Click to edit Master text styles</a:t>
            </a:r>
          </a:p>
        </p:txBody>
      </p:sp>
      <p:sp>
        <p:nvSpPr>
          <p:cNvPr id="32" name="Content Placeholder 2">
            <a:extLst>
              <a:ext uri="{FF2B5EF4-FFF2-40B4-BE49-F238E27FC236}">
                <a16:creationId xmlns:a16="http://schemas.microsoft.com/office/drawing/2014/main" id="{3683A037-F698-4CC9-904D-F377D71F690F}"/>
              </a:ext>
            </a:extLst>
          </p:cNvPr>
          <p:cNvSpPr>
            <a:spLocks noGrp="1"/>
          </p:cNvSpPr>
          <p:nvPr>
            <p:ph idx="21" hasCustomPrompt="1"/>
          </p:nvPr>
        </p:nvSpPr>
        <p:spPr>
          <a:xfrm>
            <a:off x="6216589"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dirty="0"/>
              <a:t>Executive 01</a:t>
            </a:r>
          </a:p>
        </p:txBody>
      </p:sp>
      <p:sp>
        <p:nvSpPr>
          <p:cNvPr id="33" name="Content Placeholder 2">
            <a:extLst>
              <a:ext uri="{FF2B5EF4-FFF2-40B4-BE49-F238E27FC236}">
                <a16:creationId xmlns:a16="http://schemas.microsoft.com/office/drawing/2014/main" id="{0A095594-2B82-44ED-8C9B-DA7C4D3D2872}"/>
              </a:ext>
            </a:extLst>
          </p:cNvPr>
          <p:cNvSpPr>
            <a:spLocks noGrp="1"/>
          </p:cNvSpPr>
          <p:nvPr>
            <p:ph idx="22"/>
          </p:nvPr>
        </p:nvSpPr>
        <p:spPr>
          <a:xfrm>
            <a:off x="9068972"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Click to edit Master text styles</a:t>
            </a:r>
          </a:p>
        </p:txBody>
      </p:sp>
      <p:sp>
        <p:nvSpPr>
          <p:cNvPr id="34" name="Content Placeholder 2">
            <a:extLst>
              <a:ext uri="{FF2B5EF4-FFF2-40B4-BE49-F238E27FC236}">
                <a16:creationId xmlns:a16="http://schemas.microsoft.com/office/drawing/2014/main" id="{54CDD46A-22ED-48F5-9B5F-13B1B5C4B320}"/>
              </a:ext>
            </a:extLst>
          </p:cNvPr>
          <p:cNvSpPr>
            <a:spLocks noGrp="1"/>
          </p:cNvSpPr>
          <p:nvPr>
            <p:ph idx="23" hasCustomPrompt="1"/>
          </p:nvPr>
        </p:nvSpPr>
        <p:spPr>
          <a:xfrm>
            <a:off x="9068972"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dirty="0"/>
              <a:t>Executive 01</a:t>
            </a:r>
          </a:p>
        </p:txBody>
      </p:sp>
    </p:spTree>
    <p:extLst>
      <p:ext uri="{BB962C8B-B14F-4D97-AF65-F5344CB8AC3E}">
        <p14:creationId xmlns:p14="http://schemas.microsoft.com/office/powerpoint/2010/main" val="38765038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C4D7FA-B85E-4477-8C62-94955B340F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noProof="0"/>
              <a:t>Click to edit Master title style</a:t>
            </a:r>
          </a:p>
        </p:txBody>
      </p:sp>
      <p:sp>
        <p:nvSpPr>
          <p:cNvPr id="3" name="Text Placeholder 2">
            <a:extLst>
              <a:ext uri="{FF2B5EF4-FFF2-40B4-BE49-F238E27FC236}">
                <a16:creationId xmlns:a16="http://schemas.microsoft.com/office/drawing/2014/main" id="{1F1226BB-3E56-4E7F-8172-7EC03C9F0B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a:extLst>
              <a:ext uri="{FF2B5EF4-FFF2-40B4-BE49-F238E27FC236}">
                <a16:creationId xmlns:a16="http://schemas.microsoft.com/office/drawing/2014/main" id="{D95D08EF-72FB-4F19-9916-65815A9CA99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51F27F-98F9-A147-8986-34441C7B752D}" type="datetime1">
              <a:rPr lang="en-US" noProof="0" smtClean="0"/>
              <a:t>8/30/2021</a:t>
            </a:fld>
            <a:endParaRPr lang="en-US" noProof="0" dirty="0"/>
          </a:p>
        </p:txBody>
      </p:sp>
      <p:sp>
        <p:nvSpPr>
          <p:cNvPr id="5" name="Footer Placeholder 4">
            <a:extLst>
              <a:ext uri="{FF2B5EF4-FFF2-40B4-BE49-F238E27FC236}">
                <a16:creationId xmlns:a16="http://schemas.microsoft.com/office/drawing/2014/main" id="{1365084D-BC85-4A55-BD80-93876AD1010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noProof="0" dirty="0"/>
          </a:p>
        </p:txBody>
      </p:sp>
      <p:sp>
        <p:nvSpPr>
          <p:cNvPr id="6" name="Slide Number Placeholder 5">
            <a:extLst>
              <a:ext uri="{FF2B5EF4-FFF2-40B4-BE49-F238E27FC236}">
                <a16:creationId xmlns:a16="http://schemas.microsoft.com/office/drawing/2014/main" id="{45FDEF23-A140-4DD6-A0D0-A86BD4DF34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C71654-96A5-4280-94F3-931C61A9F92C}" type="slidenum">
              <a:rPr lang="en-US" noProof="0" smtClean="0"/>
              <a:t>‹#›</a:t>
            </a:fld>
            <a:endParaRPr lang="en-US" noProof="0" dirty="0"/>
          </a:p>
        </p:txBody>
      </p:sp>
    </p:spTree>
    <p:extLst>
      <p:ext uri="{BB962C8B-B14F-4D97-AF65-F5344CB8AC3E}">
        <p14:creationId xmlns:p14="http://schemas.microsoft.com/office/powerpoint/2010/main" val="2347082301"/>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0" r:id="rId4"/>
    <p:sldLayoutId id="2147483661" r:id="rId5"/>
    <p:sldLayoutId id="2147483662" r:id="rId6"/>
    <p:sldLayoutId id="2147483663" r:id="rId7"/>
    <p:sldLayoutId id="2147483654" r:id="rId8"/>
    <p:sldLayoutId id="2147483664" r:id="rId9"/>
    <p:sldLayoutId id="2147483665" r:id="rId10"/>
    <p:sldLayoutId id="2147483666" r:id="rId11"/>
    <p:sldLayoutId id="2147483667" r:id="rId12"/>
    <p:sldLayoutId id="2147483668" r:id="rId13"/>
    <p:sldLayoutId id="2147483669" r:id="rId14"/>
    <p:sldLayoutId id="2147483670" r:id="rId15"/>
    <p:sldLayoutId id="2147483671" r:id="rId16"/>
    <p:sldLayoutId id="2147483672" r:id="rId17"/>
    <p:sldLayoutId id="2147483673" r:id="rId1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325" userDrawn="1">
          <p15:clr>
            <a:srgbClr val="F26B43"/>
          </p15:clr>
        </p15:guide>
        <p15:guide id="4" pos="734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14.jpeg"/><Relationship Id="rId4" Type="http://schemas.openxmlformats.org/officeDocument/2006/relationships/image" Target="../media/image13.jpe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8.jpeg"/><Relationship Id="rId5" Type="http://schemas.openxmlformats.org/officeDocument/2006/relationships/image" Target="../media/image17.jpg"/><Relationship Id="rId4" Type="http://schemas.openxmlformats.org/officeDocument/2006/relationships/image" Target="../media/image16.jp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1.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EF7BD-FE81-4B20-8DC5-0B3EB736F9F8}"/>
              </a:ext>
            </a:extLst>
          </p:cNvPr>
          <p:cNvSpPr>
            <a:spLocks noGrp="1"/>
          </p:cNvSpPr>
          <p:nvPr>
            <p:ph type="ctrTitle"/>
          </p:nvPr>
        </p:nvSpPr>
        <p:spPr>
          <a:xfrm>
            <a:off x="6343650" y="2173288"/>
            <a:ext cx="5305660" cy="2090808"/>
          </a:xfrm>
        </p:spPr>
        <p:txBody>
          <a:bodyPr anchor="b">
            <a:normAutofit fontScale="90000"/>
          </a:bodyPr>
          <a:lstStyle/>
          <a:p>
            <a:r>
              <a:rPr lang="en-US" sz="3200" dirty="0">
                <a:effectLst/>
                <a:latin typeface="Helvetica" panose="020B0604020202020204" pitchFamily="34" charset="0"/>
                <a:ea typeface="Calibri" panose="020F0502020204030204" pitchFamily="34" charset="0"/>
              </a:rPr>
              <a:t>Building Process Management Skills by Using an Interactive Timeline in Your Course</a:t>
            </a:r>
            <a:endParaRPr lang="en-US" sz="8000" dirty="0"/>
          </a:p>
        </p:txBody>
      </p:sp>
      <p:sp>
        <p:nvSpPr>
          <p:cNvPr id="3" name="Subtitle 2">
            <a:extLst>
              <a:ext uri="{FF2B5EF4-FFF2-40B4-BE49-F238E27FC236}">
                <a16:creationId xmlns:a16="http://schemas.microsoft.com/office/drawing/2014/main" id="{1AFF0EFE-C50F-44EB-8978-B97795477C9E}"/>
              </a:ext>
            </a:extLst>
          </p:cNvPr>
          <p:cNvSpPr>
            <a:spLocks noGrp="1"/>
          </p:cNvSpPr>
          <p:nvPr>
            <p:ph type="subTitle" idx="1"/>
          </p:nvPr>
        </p:nvSpPr>
        <p:spPr>
          <a:xfrm>
            <a:off x="6343650" y="4279971"/>
            <a:ext cx="5143500" cy="503167"/>
          </a:xfrm>
        </p:spPr>
        <p:txBody>
          <a:bodyPr>
            <a:normAutofit fontScale="92500"/>
          </a:bodyPr>
          <a:lstStyle/>
          <a:p>
            <a:r>
              <a:rPr lang="en-US"/>
              <a:t>Innovations in Teaching and Learning – Fall 2021</a:t>
            </a:r>
            <a:endParaRPr lang="en-US" dirty="0"/>
          </a:p>
        </p:txBody>
      </p:sp>
      <p:pic>
        <p:nvPicPr>
          <p:cNvPr id="10" name="Picture Placeholder 9">
            <a:extLst>
              <a:ext uri="{FF2B5EF4-FFF2-40B4-BE49-F238E27FC236}">
                <a16:creationId xmlns:a16="http://schemas.microsoft.com/office/drawing/2014/main" id="{CF143FEA-6E93-4548-8A9B-318F437CD887}"/>
              </a:ext>
            </a:extLst>
          </p:cNvPr>
          <p:cNvPicPr>
            <a:picLocks noGrp="1" noChangeAspect="1"/>
          </p:cNvPicPr>
          <p:nvPr>
            <p:ph type="pic" sz="quarter" idx="10"/>
          </p:nvPr>
        </p:nvPicPr>
        <p:blipFill rotWithShape="1">
          <a:blip r:embed="rId3"/>
          <a:srcRect l="26569" r="17182" b="1"/>
          <a:stretch/>
        </p:blipFill>
        <p:spPr>
          <a:xfrm>
            <a:off x="710812" y="728545"/>
            <a:ext cx="5305661" cy="5305661"/>
          </a:xfrm>
          <a:noFill/>
        </p:spPr>
      </p:pic>
      <p:sp>
        <p:nvSpPr>
          <p:cNvPr id="7" name="Rectangle 6">
            <a:extLst>
              <a:ext uri="{FF2B5EF4-FFF2-40B4-BE49-F238E27FC236}">
                <a16:creationId xmlns:a16="http://schemas.microsoft.com/office/drawing/2014/main" id="{7A3A1822-1629-4FEB-851D-7C7985594EB2}"/>
              </a:ext>
            </a:extLst>
          </p:cNvPr>
          <p:cNvSpPr/>
          <p:nvPr/>
        </p:nvSpPr>
        <p:spPr>
          <a:xfrm>
            <a:off x="9196820" y="393701"/>
            <a:ext cx="2790394" cy="154939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39BF34D0-CF79-4077-9A74-E562FD74A406}"/>
              </a:ext>
            </a:extLst>
          </p:cNvPr>
          <p:cNvPicPr>
            <a:picLocks noChangeAspect="1"/>
          </p:cNvPicPr>
          <p:nvPr/>
        </p:nvPicPr>
        <p:blipFill>
          <a:blip r:embed="rId4"/>
          <a:stretch>
            <a:fillRect/>
          </a:stretch>
        </p:blipFill>
        <p:spPr>
          <a:xfrm>
            <a:off x="9196821" y="163512"/>
            <a:ext cx="2790393" cy="1678147"/>
          </a:xfrm>
          <a:prstGeom prst="rect">
            <a:avLst/>
          </a:prstGeom>
        </p:spPr>
      </p:pic>
      <p:pic>
        <p:nvPicPr>
          <p:cNvPr id="4098" name="Picture 2">
            <a:extLst>
              <a:ext uri="{FF2B5EF4-FFF2-40B4-BE49-F238E27FC236}">
                <a16:creationId xmlns:a16="http://schemas.microsoft.com/office/drawing/2014/main" id="{6A4B9540-CBAC-4804-8A4C-353AC3CA77A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93000" y="4799013"/>
            <a:ext cx="3886200" cy="456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79898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B985D-7833-4E74-AA1C-E9A4BC3CC6D1}"/>
              </a:ext>
            </a:extLst>
          </p:cNvPr>
          <p:cNvSpPr>
            <a:spLocks noGrp="1"/>
          </p:cNvSpPr>
          <p:nvPr>
            <p:ph type="title"/>
          </p:nvPr>
        </p:nvSpPr>
        <p:spPr>
          <a:xfrm>
            <a:off x="507556" y="-8302"/>
            <a:ext cx="11150600" cy="920336"/>
          </a:xfrm>
          <a:solidFill>
            <a:schemeClr val="accent1"/>
          </a:solidFill>
        </p:spPr>
        <p:txBody>
          <a:bodyPr/>
          <a:lstStyle/>
          <a:p>
            <a:r>
              <a:rPr lang="en-US" dirty="0"/>
              <a:t>Introduction</a:t>
            </a:r>
          </a:p>
        </p:txBody>
      </p:sp>
      <p:sp>
        <p:nvSpPr>
          <p:cNvPr id="7" name="Content Placeholder 6">
            <a:extLst>
              <a:ext uri="{FF2B5EF4-FFF2-40B4-BE49-F238E27FC236}">
                <a16:creationId xmlns:a16="http://schemas.microsoft.com/office/drawing/2014/main" id="{2E37A9B0-8DFC-4474-9F0A-612E661EF4EC}"/>
              </a:ext>
            </a:extLst>
          </p:cNvPr>
          <p:cNvSpPr>
            <a:spLocks noGrp="1"/>
          </p:cNvSpPr>
          <p:nvPr>
            <p:ph idx="15"/>
          </p:nvPr>
        </p:nvSpPr>
        <p:spPr/>
        <p:txBody>
          <a:bodyPr/>
          <a:lstStyle/>
          <a:p>
            <a:r>
              <a:rPr lang="en-US" dirty="0"/>
              <a:t>Topic 01</a:t>
            </a:r>
          </a:p>
        </p:txBody>
      </p:sp>
      <p:sp>
        <p:nvSpPr>
          <p:cNvPr id="3" name="Content Placeholder 2">
            <a:extLst>
              <a:ext uri="{FF2B5EF4-FFF2-40B4-BE49-F238E27FC236}">
                <a16:creationId xmlns:a16="http://schemas.microsoft.com/office/drawing/2014/main" id="{09548D1D-2547-44FC-BACD-2BCD769E2662}"/>
              </a:ext>
            </a:extLst>
          </p:cNvPr>
          <p:cNvSpPr>
            <a:spLocks noGrp="1"/>
          </p:cNvSpPr>
          <p:nvPr>
            <p:ph idx="1"/>
          </p:nvPr>
        </p:nvSpPr>
        <p:spPr/>
        <p:txBody>
          <a:bodyPr>
            <a:normAutofit fontScale="92500" lnSpcReduction="20000"/>
          </a:bodyPr>
          <a:lstStyle/>
          <a:p>
            <a:pPr algn="l"/>
            <a:r>
              <a:rPr lang="en-US" sz="1600" b="1" i="0" dirty="0">
                <a:solidFill>
                  <a:srgbClr val="444444"/>
                </a:solidFill>
                <a:effectLst/>
              </a:rPr>
              <a:t>The College of Humanities and Social </a:t>
            </a:r>
            <a:r>
              <a:rPr lang="en-US" sz="1600" i="0" dirty="0">
                <a:solidFill>
                  <a:srgbClr val="444444"/>
                </a:solidFill>
                <a:effectLst/>
              </a:rPr>
              <a:t>Sciences (CHSS) </a:t>
            </a:r>
            <a:r>
              <a:rPr lang="en-US" sz="1600" b="0" i="0" dirty="0">
                <a:solidFill>
                  <a:srgbClr val="444444"/>
                </a:solidFill>
                <a:effectLst/>
              </a:rPr>
              <a:t>is Mason’s largest college, offering 19 undergraduate majors, 65 minors, 10 doctoral degrees, 18 master’s (including a master of fine arts in creative writing and a master of arts in interdisciplinary studies), and 13 graduate certificates. </a:t>
            </a:r>
          </a:p>
          <a:p>
            <a:pPr algn="l"/>
            <a:r>
              <a:rPr lang="en-US" sz="1600" b="0" i="0" dirty="0">
                <a:solidFill>
                  <a:srgbClr val="444444"/>
                </a:solidFill>
                <a:effectLst/>
              </a:rPr>
              <a:t>In Fall 2017, it enrolled 25% of the University’s undergraduates and 14% of its graduate students. Its faculty and students are highly active in research, with external research funding to the college averaging $15-$20 million annually.</a:t>
            </a:r>
            <a:endParaRPr lang="en-US" sz="1400" dirty="0"/>
          </a:p>
        </p:txBody>
      </p:sp>
      <p:sp>
        <p:nvSpPr>
          <p:cNvPr id="8" name="Content Placeholder 7">
            <a:extLst>
              <a:ext uri="{FF2B5EF4-FFF2-40B4-BE49-F238E27FC236}">
                <a16:creationId xmlns:a16="http://schemas.microsoft.com/office/drawing/2014/main" id="{D78F2DCC-A50E-40A1-81F9-70371D4AA42F}"/>
              </a:ext>
            </a:extLst>
          </p:cNvPr>
          <p:cNvSpPr>
            <a:spLocks noGrp="1"/>
          </p:cNvSpPr>
          <p:nvPr>
            <p:ph idx="16"/>
          </p:nvPr>
        </p:nvSpPr>
        <p:spPr/>
        <p:txBody>
          <a:bodyPr/>
          <a:lstStyle/>
          <a:p>
            <a:r>
              <a:rPr lang="en-US" dirty="0"/>
              <a:t>Audrey S. Pettibon</a:t>
            </a:r>
          </a:p>
        </p:txBody>
      </p:sp>
      <p:sp>
        <p:nvSpPr>
          <p:cNvPr id="6" name="Content Placeholder 5">
            <a:extLst>
              <a:ext uri="{FF2B5EF4-FFF2-40B4-BE49-F238E27FC236}">
                <a16:creationId xmlns:a16="http://schemas.microsoft.com/office/drawing/2014/main" id="{5CD639B0-7991-4B2B-9E50-32064EB91255}"/>
              </a:ext>
            </a:extLst>
          </p:cNvPr>
          <p:cNvSpPr>
            <a:spLocks noGrp="1"/>
          </p:cNvSpPr>
          <p:nvPr>
            <p:ph idx="14"/>
          </p:nvPr>
        </p:nvSpPr>
        <p:spPr/>
        <p:txBody>
          <a:bodyPr>
            <a:normAutofit fontScale="92500" lnSpcReduction="10000"/>
          </a:bodyPr>
          <a:lstStyle/>
          <a:p>
            <a:pPr algn="l"/>
            <a:r>
              <a:rPr lang="en-US" sz="1500" dirty="0">
                <a:solidFill>
                  <a:srgbClr val="444444"/>
                </a:solidFill>
              </a:rPr>
              <a:t>As an Assistant Professor in the English Department, Audrey has more than 17 years of experience as an in-class and e-learning professional. In addition to teaching English Composition, Advanced Composition for Business majors and English Composition for Multilingual Writers here at Mason, </a:t>
            </a:r>
          </a:p>
          <a:p>
            <a:pPr algn="l"/>
            <a:r>
              <a:rPr lang="en-US" sz="1500" dirty="0">
                <a:solidFill>
                  <a:srgbClr val="444444"/>
                </a:solidFill>
              </a:rPr>
              <a:t>Audrey also serves as a proposal reviewer for the OSCAR office’s Undergraduate Research Scholars program, has presented twice at the Sterns Center’s Innovations in Teaching and Learning Conference and has also served as a session host.</a:t>
            </a:r>
          </a:p>
        </p:txBody>
      </p:sp>
      <p:sp>
        <p:nvSpPr>
          <p:cNvPr id="4" name="Slide Number Placeholder 3">
            <a:extLst>
              <a:ext uri="{FF2B5EF4-FFF2-40B4-BE49-F238E27FC236}">
                <a16:creationId xmlns:a16="http://schemas.microsoft.com/office/drawing/2014/main" id="{1B5E3677-5FC4-4712-BA70-5DBE574539E2}"/>
              </a:ext>
            </a:extLst>
          </p:cNvPr>
          <p:cNvSpPr>
            <a:spLocks noGrp="1"/>
          </p:cNvSpPr>
          <p:nvPr>
            <p:ph type="sldNum" sz="quarter" idx="12"/>
          </p:nvPr>
        </p:nvSpPr>
        <p:spPr/>
        <p:txBody>
          <a:bodyPr/>
          <a:lstStyle/>
          <a:p>
            <a:fld id="{9EC71654-96A5-4280-94F3-931C61A9F92C}" type="slidenum">
              <a:rPr lang="en-US" smtClean="0"/>
              <a:pPr/>
              <a:t>2</a:t>
            </a:fld>
            <a:endParaRPr lang="en-US" dirty="0"/>
          </a:p>
        </p:txBody>
      </p:sp>
      <p:pic>
        <p:nvPicPr>
          <p:cNvPr id="13" name="Picture Placeholder 12">
            <a:extLst>
              <a:ext uri="{FF2B5EF4-FFF2-40B4-BE49-F238E27FC236}">
                <a16:creationId xmlns:a16="http://schemas.microsoft.com/office/drawing/2014/main" id="{31541C0F-3FB7-45B1-B78B-4A5FC52FAFB9}"/>
              </a:ext>
            </a:extLst>
          </p:cNvPr>
          <p:cNvPicPr>
            <a:picLocks noGrp="1" noChangeAspect="1"/>
          </p:cNvPicPr>
          <p:nvPr>
            <p:ph type="pic" sz="quarter" idx="19"/>
          </p:nvPr>
        </p:nvPicPr>
        <p:blipFill rotWithShape="1">
          <a:blip r:embed="rId3"/>
          <a:srcRect t="158" b="158"/>
          <a:stretch>
            <a:fillRect/>
          </a:stretch>
        </p:blipFill>
        <p:spPr>
          <a:xfrm>
            <a:off x="9733169" y="1692900"/>
            <a:ext cx="1033476" cy="1033476"/>
          </a:xfrm>
        </p:spPr>
      </p:pic>
      <p:pic>
        <p:nvPicPr>
          <p:cNvPr id="1026" name="Picture 2">
            <a:extLst>
              <a:ext uri="{FF2B5EF4-FFF2-40B4-BE49-F238E27FC236}">
                <a16:creationId xmlns:a16="http://schemas.microsoft.com/office/drawing/2014/main" id="{7F9D4FED-7B3D-4345-9A9B-F6897181C42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896" y="1256272"/>
            <a:ext cx="3248025" cy="1828800"/>
          </a:xfrm>
          <a:prstGeom prst="rect">
            <a:avLst/>
          </a:prstGeom>
          <a:noFill/>
          <a:extLst>
            <a:ext uri="{909E8E84-426E-40DD-AFC4-6F175D3DCCD1}">
              <a14:hiddenFill xmlns:a14="http://schemas.microsoft.com/office/drawing/2010/main">
                <a:solidFill>
                  <a:srgbClr val="FFFFFF"/>
                </a:solidFill>
              </a14:hiddenFill>
            </a:ext>
          </a:extLst>
        </p:spPr>
      </p:pic>
      <p:sp>
        <p:nvSpPr>
          <p:cNvPr id="15" name="Picture Placeholder 14">
            <a:extLst>
              <a:ext uri="{FF2B5EF4-FFF2-40B4-BE49-F238E27FC236}">
                <a16:creationId xmlns:a16="http://schemas.microsoft.com/office/drawing/2014/main" id="{F138982D-CD8F-46B9-BF59-80CEF63603D5}"/>
              </a:ext>
            </a:extLst>
          </p:cNvPr>
          <p:cNvSpPr>
            <a:spLocks noGrp="1"/>
          </p:cNvSpPr>
          <p:nvPr>
            <p:ph type="pic" sz="quarter" idx="13"/>
          </p:nvPr>
        </p:nvSpPr>
        <p:spPr/>
      </p:sp>
      <p:pic>
        <p:nvPicPr>
          <p:cNvPr id="1028" name="Picture 4">
            <a:extLst>
              <a:ext uri="{FF2B5EF4-FFF2-40B4-BE49-F238E27FC236}">
                <a16:creationId xmlns:a16="http://schemas.microsoft.com/office/drawing/2014/main" id="{F554EA20-F06D-40E1-9B16-9B60EA5A59A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7417" r="44750"/>
          <a:stretch/>
        </p:blipFill>
        <p:spPr bwMode="auto">
          <a:xfrm>
            <a:off x="3883819" y="1617390"/>
            <a:ext cx="4424362" cy="4385845"/>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a:extLst>
              <a:ext uri="{FF2B5EF4-FFF2-40B4-BE49-F238E27FC236}">
                <a16:creationId xmlns:a16="http://schemas.microsoft.com/office/drawing/2014/main" id="{E7EA3789-24A6-422F-95CA-36D705BDD2F0}"/>
              </a:ext>
            </a:extLst>
          </p:cNvPr>
          <p:cNvSpPr/>
          <p:nvPr/>
        </p:nvSpPr>
        <p:spPr>
          <a:xfrm>
            <a:off x="219125" y="5689092"/>
            <a:ext cx="1991880" cy="105545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4306B077-0CAE-49CC-8A2A-74D744FD120E}"/>
              </a:ext>
            </a:extLst>
          </p:cNvPr>
          <p:cNvPicPr>
            <a:picLocks noChangeAspect="1"/>
          </p:cNvPicPr>
          <p:nvPr/>
        </p:nvPicPr>
        <p:blipFill>
          <a:blip r:embed="rId6"/>
          <a:stretch>
            <a:fillRect/>
          </a:stretch>
        </p:blipFill>
        <p:spPr>
          <a:xfrm>
            <a:off x="219126" y="5445187"/>
            <a:ext cx="1991879" cy="1197919"/>
          </a:xfrm>
          <a:prstGeom prst="rect">
            <a:avLst/>
          </a:prstGeom>
        </p:spPr>
      </p:pic>
    </p:spTree>
    <p:extLst>
      <p:ext uri="{BB962C8B-B14F-4D97-AF65-F5344CB8AC3E}">
        <p14:creationId xmlns:p14="http://schemas.microsoft.com/office/powerpoint/2010/main" val="4602692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BFCA16-8D78-4A87-9023-708458E3A4F3}"/>
              </a:ext>
            </a:extLst>
          </p:cNvPr>
          <p:cNvSpPr>
            <a:spLocks noGrp="1"/>
          </p:cNvSpPr>
          <p:nvPr>
            <p:ph type="title"/>
          </p:nvPr>
        </p:nvSpPr>
        <p:spPr>
          <a:xfrm>
            <a:off x="360326" y="459207"/>
            <a:ext cx="11150600" cy="920336"/>
          </a:xfrm>
        </p:spPr>
        <p:txBody>
          <a:bodyPr/>
          <a:lstStyle/>
          <a:p>
            <a:r>
              <a:rPr lang="en-US" dirty="0"/>
              <a:t>Process management </a:t>
            </a:r>
          </a:p>
        </p:txBody>
      </p:sp>
      <p:sp>
        <p:nvSpPr>
          <p:cNvPr id="8" name="Content Placeholder 7">
            <a:extLst>
              <a:ext uri="{FF2B5EF4-FFF2-40B4-BE49-F238E27FC236}">
                <a16:creationId xmlns:a16="http://schemas.microsoft.com/office/drawing/2014/main" id="{5935AC4D-C17D-4827-B693-43A34920A5FD}"/>
              </a:ext>
            </a:extLst>
          </p:cNvPr>
          <p:cNvSpPr>
            <a:spLocks noGrp="1"/>
          </p:cNvSpPr>
          <p:nvPr>
            <p:ph idx="1"/>
          </p:nvPr>
        </p:nvSpPr>
        <p:spPr>
          <a:xfrm>
            <a:off x="524454" y="2273300"/>
            <a:ext cx="10986472" cy="3528011"/>
          </a:xfrm>
        </p:spPr>
        <p:txBody>
          <a:bodyPr/>
          <a:lstStyle/>
          <a:p>
            <a:pPr algn="just"/>
            <a:r>
              <a:rPr lang="en-US" sz="2400" dirty="0">
                <a:solidFill>
                  <a:schemeClr val="bg1"/>
                </a:solidFill>
                <a:effectLst/>
                <a:latin typeface="Arial" panose="020B0604020202020204" pitchFamily="34" charset="0"/>
                <a:ea typeface="Arial" panose="020B0604020202020204" pitchFamily="34" charset="0"/>
              </a:rPr>
              <a:t>Process Management has been identified by The World Economic Forum and the McKinsey Group as one of the key skills required for success in the Fourth Industrial Revolution (which is where we currently find ourselves). According to Schwab, learning in the era of the 4IR will become more interactive or “real time.” The methods we apply to evaluation and process skills will be different from what we are </a:t>
            </a:r>
            <a:r>
              <a:rPr lang="en-US" sz="2400" dirty="0">
                <a:solidFill>
                  <a:schemeClr val="bg1"/>
                </a:solidFill>
                <a:latin typeface="Arial" panose="020B0604020202020204" pitchFamily="34" charset="0"/>
                <a:ea typeface="Arial" panose="020B0604020202020204" pitchFamily="34" charset="0"/>
              </a:rPr>
              <a:t>used to (</a:t>
            </a:r>
            <a:r>
              <a:rPr lang="en-US" sz="2400" dirty="0">
                <a:solidFill>
                  <a:schemeClr val="bg1"/>
                </a:solidFill>
              </a:rPr>
              <a:t>Olusoji </a:t>
            </a:r>
            <a:r>
              <a:rPr lang="en-US" sz="2400" dirty="0">
                <a:solidFill>
                  <a:schemeClr val="bg1"/>
                </a:solidFill>
                <a:latin typeface="Arial" panose="020B0604020202020204" pitchFamily="34" charset="0"/>
                <a:ea typeface="Arial" panose="020B0604020202020204" pitchFamily="34" charset="0"/>
              </a:rPr>
              <a:t>2020). </a:t>
            </a:r>
            <a:r>
              <a:rPr lang="en-US" sz="2400" dirty="0">
                <a:solidFill>
                  <a:schemeClr val="bg1"/>
                </a:solidFill>
                <a:effectLst/>
                <a:latin typeface="Arial" panose="020B0604020202020204" pitchFamily="34" charset="0"/>
                <a:ea typeface="Arial" panose="020B0604020202020204" pitchFamily="34" charset="0"/>
              </a:rPr>
              <a:t>Technology will be utilized to better assess performance as it is linked to learning objectives, and we will see an increased need to adopt more experimental and experiential learning. This dynamic, interactive approach is often referred to as “flipping the classroom” which many of you might already be familiar with. </a:t>
            </a:r>
            <a:endParaRPr lang="en-US" sz="2000" dirty="0">
              <a:solidFill>
                <a:schemeClr val="bg1"/>
              </a:solidFill>
            </a:endParaRPr>
          </a:p>
        </p:txBody>
      </p:sp>
      <p:sp>
        <p:nvSpPr>
          <p:cNvPr id="3" name="Slide Number Placeholder 2">
            <a:extLst>
              <a:ext uri="{FF2B5EF4-FFF2-40B4-BE49-F238E27FC236}">
                <a16:creationId xmlns:a16="http://schemas.microsoft.com/office/drawing/2014/main" id="{C10F7B49-6C9D-4DBF-AD20-9D4CFAB1CBFD}"/>
              </a:ext>
            </a:extLst>
          </p:cNvPr>
          <p:cNvSpPr>
            <a:spLocks noGrp="1"/>
          </p:cNvSpPr>
          <p:nvPr>
            <p:ph type="sldNum" sz="quarter" idx="12"/>
          </p:nvPr>
        </p:nvSpPr>
        <p:spPr/>
        <p:txBody>
          <a:bodyPr/>
          <a:lstStyle/>
          <a:p>
            <a:fld id="{9EC71654-96A5-4280-94F3-931C61A9F92C}" type="slidenum">
              <a:rPr lang="en-US" smtClean="0"/>
              <a:pPr/>
              <a:t>3</a:t>
            </a:fld>
            <a:endParaRPr lang="en-US" dirty="0"/>
          </a:p>
        </p:txBody>
      </p:sp>
      <p:sp>
        <p:nvSpPr>
          <p:cNvPr id="38" name="Rectangle 37">
            <a:extLst>
              <a:ext uri="{FF2B5EF4-FFF2-40B4-BE49-F238E27FC236}">
                <a16:creationId xmlns:a16="http://schemas.microsoft.com/office/drawing/2014/main" id="{7865EC54-F328-4429-A249-3BD8CB18C938}"/>
              </a:ext>
            </a:extLst>
          </p:cNvPr>
          <p:cNvSpPr/>
          <p:nvPr/>
        </p:nvSpPr>
        <p:spPr>
          <a:xfrm>
            <a:off x="360325" y="5845340"/>
            <a:ext cx="1547380" cy="84972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a:extLst>
              <a:ext uri="{FF2B5EF4-FFF2-40B4-BE49-F238E27FC236}">
                <a16:creationId xmlns:a16="http://schemas.microsoft.com/office/drawing/2014/main" id="{E2C1F6F5-94C3-4928-99C5-73FC03BC3EFE}"/>
              </a:ext>
            </a:extLst>
          </p:cNvPr>
          <p:cNvPicPr>
            <a:picLocks noChangeAspect="1"/>
          </p:cNvPicPr>
          <p:nvPr/>
        </p:nvPicPr>
        <p:blipFill>
          <a:blip r:embed="rId3"/>
          <a:stretch>
            <a:fillRect/>
          </a:stretch>
        </p:blipFill>
        <p:spPr>
          <a:xfrm>
            <a:off x="360326" y="5712510"/>
            <a:ext cx="1547379" cy="930596"/>
          </a:xfrm>
          <a:prstGeom prst="rect">
            <a:avLst/>
          </a:prstGeom>
        </p:spPr>
      </p:pic>
    </p:spTree>
    <p:extLst>
      <p:ext uri="{BB962C8B-B14F-4D97-AF65-F5344CB8AC3E}">
        <p14:creationId xmlns:p14="http://schemas.microsoft.com/office/powerpoint/2010/main" val="4356344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9B0EC6D-03DD-4CEE-9979-34A964DCA45D}"/>
              </a:ext>
            </a:extLst>
          </p:cNvPr>
          <p:cNvSpPr>
            <a:spLocks noGrp="1"/>
          </p:cNvSpPr>
          <p:nvPr>
            <p:ph type="title"/>
          </p:nvPr>
        </p:nvSpPr>
        <p:spPr/>
        <p:txBody>
          <a:bodyPr/>
          <a:lstStyle/>
          <a:p>
            <a:r>
              <a:rPr lang="en-US" dirty="0"/>
              <a:t>Thank you</a:t>
            </a:r>
          </a:p>
        </p:txBody>
      </p:sp>
      <p:sp>
        <p:nvSpPr>
          <p:cNvPr id="6" name="TextBox 5">
            <a:extLst>
              <a:ext uri="{FF2B5EF4-FFF2-40B4-BE49-F238E27FC236}">
                <a16:creationId xmlns:a16="http://schemas.microsoft.com/office/drawing/2014/main" id="{39AF2F94-0D2A-408E-ABB2-F0D9D6E8D04A}"/>
              </a:ext>
            </a:extLst>
          </p:cNvPr>
          <p:cNvSpPr txBox="1"/>
          <p:nvPr/>
        </p:nvSpPr>
        <p:spPr>
          <a:xfrm>
            <a:off x="1647583" y="1397674"/>
            <a:ext cx="7327900" cy="4062651"/>
          </a:xfrm>
          <a:prstGeom prst="rect">
            <a:avLst/>
          </a:prstGeom>
          <a:solidFill>
            <a:schemeClr val="accent1"/>
          </a:solidFill>
        </p:spPr>
        <p:txBody>
          <a:bodyPr wrap="square" rtlCol="0">
            <a:spAutoFit/>
          </a:bodyPr>
          <a:lstStyle/>
          <a:p>
            <a:r>
              <a:rPr lang="en-US" sz="2000" dirty="0">
                <a:solidFill>
                  <a:schemeClr val="bg1"/>
                </a:solidFill>
                <a:effectLst/>
                <a:ea typeface="Arial" panose="020B0604020202020204" pitchFamily="34" charset="0"/>
                <a:cs typeface="Times New Roman" panose="02020603050405020304" pitchFamily="18" charset="0"/>
              </a:rPr>
              <a:t>Process management skills can help students move away from learning based on a standard model to one that is individualized and flexible (essentially, self-paced learning). When we look at process management, we want to help our students practice assignment mapping and follow up. </a:t>
            </a:r>
          </a:p>
          <a:p>
            <a:endParaRPr lang="en-US" sz="2000" dirty="0">
              <a:solidFill>
                <a:schemeClr val="bg1"/>
              </a:solidFill>
              <a:ea typeface="Arial" panose="020B0604020202020204" pitchFamily="34" charset="0"/>
              <a:cs typeface="Times New Roman" panose="02020603050405020304" pitchFamily="18" charset="0"/>
            </a:endParaRPr>
          </a:p>
          <a:p>
            <a:r>
              <a:rPr lang="en-US" sz="2000" dirty="0">
                <a:solidFill>
                  <a:schemeClr val="bg1"/>
                </a:solidFill>
                <a:effectLst/>
                <a:ea typeface="Arial" panose="020B0604020202020204" pitchFamily="34" charset="0"/>
                <a:cs typeface="Times New Roman" panose="02020603050405020304" pitchFamily="18" charset="0"/>
              </a:rPr>
              <a:t>Students are provided with access to all of the assignment requirements and resources to allow ample flexibility so they can follow an inquiry-based model and design their own approach. Students can then self-assess, or peer review each other’s progress. In the end, a student who is more involved in their learning journey can make the most of their learning process.</a:t>
            </a:r>
            <a:endParaRPr lang="en-US" sz="2000" dirty="0">
              <a:solidFill>
                <a:schemeClr val="bg1"/>
              </a:solidFill>
              <a:effectLst/>
              <a:ea typeface="Calibri" panose="020F0502020204030204" pitchFamily="34" charset="0"/>
              <a:cs typeface="Times New Roman" panose="02020603050405020304" pitchFamily="18" charset="0"/>
            </a:endParaRPr>
          </a:p>
          <a:p>
            <a:endParaRPr lang="en-US" dirty="0"/>
          </a:p>
        </p:txBody>
      </p:sp>
      <p:pic>
        <p:nvPicPr>
          <p:cNvPr id="13" name="Picture 12">
            <a:extLst>
              <a:ext uri="{FF2B5EF4-FFF2-40B4-BE49-F238E27FC236}">
                <a16:creationId xmlns:a16="http://schemas.microsoft.com/office/drawing/2014/main" id="{5725196D-B6DD-4BC9-B0DD-796AB90E12AB}"/>
              </a:ext>
            </a:extLst>
          </p:cNvPr>
          <p:cNvPicPr>
            <a:picLocks noChangeAspect="1"/>
          </p:cNvPicPr>
          <p:nvPr/>
        </p:nvPicPr>
        <p:blipFill>
          <a:blip r:embed="rId3"/>
          <a:stretch>
            <a:fillRect/>
          </a:stretch>
        </p:blipFill>
        <p:spPr>
          <a:xfrm>
            <a:off x="8795444" y="5656444"/>
            <a:ext cx="1560711" cy="987638"/>
          </a:xfrm>
          <a:prstGeom prst="rect">
            <a:avLst/>
          </a:prstGeom>
        </p:spPr>
      </p:pic>
    </p:spTree>
    <p:extLst>
      <p:ext uri="{BB962C8B-B14F-4D97-AF65-F5344CB8AC3E}">
        <p14:creationId xmlns:p14="http://schemas.microsoft.com/office/powerpoint/2010/main" val="29288024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3C28B2D-02BC-4C9C-9C31-8804C1854A83}"/>
              </a:ext>
            </a:extLst>
          </p:cNvPr>
          <p:cNvPicPr>
            <a:picLocks noChangeAspect="1"/>
          </p:cNvPicPr>
          <p:nvPr/>
        </p:nvPicPr>
        <p:blipFill>
          <a:blip r:embed="rId3"/>
          <a:stretch>
            <a:fillRect/>
          </a:stretch>
        </p:blipFill>
        <p:spPr>
          <a:xfrm>
            <a:off x="374434" y="5767172"/>
            <a:ext cx="1454358" cy="920335"/>
          </a:xfrm>
          <a:prstGeom prst="rect">
            <a:avLst/>
          </a:prstGeom>
          <a:noFill/>
        </p:spPr>
      </p:pic>
      <p:sp>
        <p:nvSpPr>
          <p:cNvPr id="15" name="Title 2">
            <a:extLst>
              <a:ext uri="{FF2B5EF4-FFF2-40B4-BE49-F238E27FC236}">
                <a16:creationId xmlns:a16="http://schemas.microsoft.com/office/drawing/2014/main" id="{39ED10E0-8B5B-4055-8B4C-C755798DE288}"/>
              </a:ext>
            </a:extLst>
          </p:cNvPr>
          <p:cNvSpPr>
            <a:spLocks noGrp="1"/>
          </p:cNvSpPr>
          <p:nvPr>
            <p:ph type="title"/>
          </p:nvPr>
        </p:nvSpPr>
        <p:spPr>
          <a:xfrm>
            <a:off x="515938" y="246621"/>
            <a:ext cx="11150600" cy="920336"/>
          </a:xfrm>
        </p:spPr>
        <p:txBody>
          <a:bodyPr/>
          <a:lstStyle/>
          <a:p>
            <a:r>
              <a:rPr lang="en-US" dirty="0"/>
              <a:t>Multiple delivery modes</a:t>
            </a:r>
          </a:p>
        </p:txBody>
      </p:sp>
      <p:sp>
        <p:nvSpPr>
          <p:cNvPr id="17" name="Content Placeholder 3">
            <a:extLst>
              <a:ext uri="{FF2B5EF4-FFF2-40B4-BE49-F238E27FC236}">
                <a16:creationId xmlns:a16="http://schemas.microsoft.com/office/drawing/2014/main" id="{99E64A03-B8D7-4CA6-B8AE-103483334928}"/>
              </a:ext>
            </a:extLst>
          </p:cNvPr>
          <p:cNvSpPr>
            <a:spLocks noGrp="1"/>
          </p:cNvSpPr>
          <p:nvPr>
            <p:ph idx="1"/>
          </p:nvPr>
        </p:nvSpPr>
        <p:spPr>
          <a:xfrm>
            <a:off x="219126" y="3207024"/>
            <a:ext cx="3445200" cy="2504663"/>
          </a:xfrm>
        </p:spPr>
        <p:txBody>
          <a:bodyPr>
            <a:normAutofit fontScale="62500" lnSpcReduction="20000"/>
          </a:bodyPr>
          <a:lstStyle/>
          <a:p>
            <a:pPr algn="just"/>
            <a:r>
              <a:rPr lang="en-US" sz="2100" dirty="0">
                <a:solidFill>
                  <a:srgbClr val="43464D"/>
                </a:solidFill>
                <a:effectLst/>
                <a:ea typeface="Arial" panose="020B0604020202020204" pitchFamily="34" charset="0"/>
                <a:cs typeface="Times New Roman" panose="02020603050405020304" pitchFamily="18" charset="0"/>
              </a:rPr>
              <a:t>Process management skills can help students move away from learning based on a standard model to one that is individualized and flexible (essentially, self-paced learning). </a:t>
            </a:r>
          </a:p>
          <a:p>
            <a:pPr algn="just"/>
            <a:r>
              <a:rPr lang="en-US" sz="2100" dirty="0">
                <a:solidFill>
                  <a:srgbClr val="43464D"/>
                </a:solidFill>
                <a:effectLst/>
                <a:ea typeface="Arial" panose="020B0604020202020204" pitchFamily="34" charset="0"/>
                <a:cs typeface="Times New Roman" panose="02020603050405020304" pitchFamily="18" charset="0"/>
              </a:rPr>
              <a:t>When we look at process management, we want to help our students practice assignment mapping and follow up. Students are provided with access to all of the assignment requirements and resources to allow ample flexibility so they can follow an inquiry-based model and design their own approach. Students can then self-assess, or peer review each other’s progress. In the end, a student who is more involved in their learning journey can make the most of their learning process.</a:t>
            </a:r>
            <a:endParaRPr lang="en-US" sz="2100" dirty="0">
              <a:effectLst/>
              <a:ea typeface="Calibri" panose="020F0502020204030204" pitchFamily="34" charset="0"/>
              <a:cs typeface="Times New Roman" panose="02020603050405020304" pitchFamily="18" charset="0"/>
            </a:endParaRPr>
          </a:p>
          <a:p>
            <a:endParaRPr lang="en-US" dirty="0"/>
          </a:p>
        </p:txBody>
      </p:sp>
      <p:sp>
        <p:nvSpPr>
          <p:cNvPr id="19" name="Slide Number Placeholder 4">
            <a:extLst>
              <a:ext uri="{FF2B5EF4-FFF2-40B4-BE49-F238E27FC236}">
                <a16:creationId xmlns:a16="http://schemas.microsoft.com/office/drawing/2014/main" id="{727B066C-A8D6-432D-A62E-FAC418D21658}"/>
              </a:ext>
            </a:extLst>
          </p:cNvPr>
          <p:cNvSpPr>
            <a:spLocks noGrp="1"/>
          </p:cNvSpPr>
          <p:nvPr>
            <p:ph type="sldNum" sz="quarter" idx="12"/>
          </p:nvPr>
        </p:nvSpPr>
        <p:spPr>
          <a:xfrm>
            <a:off x="11363696" y="6455739"/>
            <a:ext cx="294460" cy="187367"/>
          </a:xfrm>
        </p:spPr>
        <p:txBody>
          <a:bodyPr/>
          <a:lstStyle/>
          <a:p>
            <a:pPr>
              <a:spcAft>
                <a:spcPts val="600"/>
              </a:spcAft>
            </a:pPr>
            <a:fld id="{9EC71654-96A5-4280-94F3-931C61A9F92C}" type="slidenum">
              <a:rPr lang="en-US" noProof="0" smtClean="0"/>
              <a:pPr>
                <a:spcAft>
                  <a:spcPts val="600"/>
                </a:spcAft>
              </a:pPr>
              <a:t>5</a:t>
            </a:fld>
            <a:endParaRPr lang="en-US" noProof="0"/>
          </a:p>
        </p:txBody>
      </p:sp>
      <p:sp>
        <p:nvSpPr>
          <p:cNvPr id="23" name="Content Placeholder 6">
            <a:extLst>
              <a:ext uri="{FF2B5EF4-FFF2-40B4-BE49-F238E27FC236}">
                <a16:creationId xmlns:a16="http://schemas.microsoft.com/office/drawing/2014/main" id="{0C466B81-D31E-4C45-A8FB-7319ED11DA92}"/>
              </a:ext>
            </a:extLst>
          </p:cNvPr>
          <p:cNvSpPr>
            <a:spLocks noGrp="1"/>
          </p:cNvSpPr>
          <p:nvPr>
            <p:ph idx="14"/>
          </p:nvPr>
        </p:nvSpPr>
        <p:spPr>
          <a:xfrm>
            <a:off x="8527490" y="3207024"/>
            <a:ext cx="3445200" cy="2504663"/>
          </a:xfrm>
        </p:spPr>
        <p:txBody>
          <a:bodyPr>
            <a:normAutofit fontScale="32500" lnSpcReduction="20000"/>
          </a:bodyPr>
          <a:lstStyle/>
          <a:p>
            <a:pPr marL="0" marR="0" algn="just">
              <a:lnSpc>
                <a:spcPct val="107000"/>
              </a:lnSpc>
              <a:spcBef>
                <a:spcPts val="0"/>
              </a:spcBef>
              <a:spcAft>
                <a:spcPts val="800"/>
              </a:spcAft>
            </a:pPr>
            <a:r>
              <a:rPr lang="en-US" sz="3200" dirty="0">
                <a:solidFill>
                  <a:srgbClr val="333333"/>
                </a:solidFill>
                <a:effectLst/>
                <a:ea typeface="Calibri" panose="020F0502020204030204" pitchFamily="34" charset="0"/>
                <a:cs typeface="Times New Roman" panose="02020603050405020304" pitchFamily="18" charset="0"/>
              </a:rPr>
              <a:t>Quite often, it can be difficult for students to recognize how low-stakes assignments are preparing them for the more complex, high-stakes assignments in our courses. This can hinder their ability to develop effective process management skills, necessary for planning and executing multi-step tasks in a project-based learning model. </a:t>
            </a:r>
            <a:endParaRPr lang="en-US" sz="3200" dirty="0">
              <a:effectLst/>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r>
              <a:rPr lang="en-US" sz="3200" dirty="0">
                <a:solidFill>
                  <a:srgbClr val="333333"/>
                </a:solidFill>
                <a:effectLst/>
                <a:ea typeface="Calibri" panose="020F0502020204030204" pitchFamily="34" charset="0"/>
                <a:cs typeface="Times New Roman" panose="02020603050405020304" pitchFamily="18" charset="0"/>
              </a:rPr>
              <a:t>This timeline can be used as an interactive reference guide for your students; they can quickly revisit specific skill-building activities as needed throughout the term. This timeline could effectively be tailored to fit any course, across disciplines.</a:t>
            </a:r>
            <a:r>
              <a:rPr lang="en-US" sz="3200" dirty="0">
                <a:effectLst/>
                <a:ea typeface="Calibri" panose="020F0502020204030204" pitchFamily="34" charset="0"/>
                <a:cs typeface="Times New Roman" panose="02020603050405020304" pitchFamily="18" charset="0"/>
              </a:rPr>
              <a:t> Today, I will be showing you an interactive timeline I produced for a composition course adapting a timeline template from Prezi, as well as an interactive timeline for a managerial accounting course that I created using a template from Power Point. I think you will see that the platform you use is not as critical as is your comfort level working with that platform.</a:t>
            </a:r>
          </a:p>
          <a:p>
            <a:endParaRPr lang="en-US" dirty="0"/>
          </a:p>
        </p:txBody>
      </p:sp>
      <p:sp>
        <p:nvSpPr>
          <p:cNvPr id="5" name="Subtitle 4">
            <a:extLst>
              <a:ext uri="{FF2B5EF4-FFF2-40B4-BE49-F238E27FC236}">
                <a16:creationId xmlns:a16="http://schemas.microsoft.com/office/drawing/2014/main" id="{E3C40962-BA6A-43E4-97BA-511A9B90CF41}"/>
              </a:ext>
            </a:extLst>
          </p:cNvPr>
          <p:cNvSpPr>
            <a:spLocks noGrp="1"/>
          </p:cNvSpPr>
          <p:nvPr>
            <p:ph idx="15"/>
          </p:nvPr>
        </p:nvSpPr>
        <p:spPr>
          <a:xfrm>
            <a:off x="219126" y="2711636"/>
            <a:ext cx="3445566" cy="495389"/>
          </a:xfrm>
        </p:spPr>
        <p:txBody>
          <a:bodyPr anchor="ctr">
            <a:normAutofit/>
          </a:bodyPr>
          <a:lstStyle/>
          <a:p>
            <a:r>
              <a:rPr lang="en-US" dirty="0"/>
              <a:t>Teaching skills</a:t>
            </a:r>
          </a:p>
        </p:txBody>
      </p:sp>
      <p:sp>
        <p:nvSpPr>
          <p:cNvPr id="7" name="Text Placeholder 6">
            <a:extLst>
              <a:ext uri="{FF2B5EF4-FFF2-40B4-BE49-F238E27FC236}">
                <a16:creationId xmlns:a16="http://schemas.microsoft.com/office/drawing/2014/main" id="{11FDFFBF-E125-47CF-AAE0-ACC45013CE38}"/>
              </a:ext>
            </a:extLst>
          </p:cNvPr>
          <p:cNvSpPr>
            <a:spLocks noGrp="1"/>
          </p:cNvSpPr>
          <p:nvPr>
            <p:ph idx="16"/>
          </p:nvPr>
        </p:nvSpPr>
        <p:spPr>
          <a:xfrm>
            <a:off x="8527124" y="2711636"/>
            <a:ext cx="3445566" cy="495389"/>
          </a:xfrm>
        </p:spPr>
        <p:txBody>
          <a:bodyPr anchor="ctr">
            <a:normAutofit/>
          </a:bodyPr>
          <a:lstStyle/>
          <a:p>
            <a:r>
              <a:rPr lang="en-US" dirty="0"/>
              <a:t>Interactive models</a:t>
            </a:r>
          </a:p>
        </p:txBody>
      </p:sp>
      <p:pic>
        <p:nvPicPr>
          <p:cNvPr id="13" name="Picture 12" descr="A picture containing text&#10;&#10;Description automatically generated">
            <a:extLst>
              <a:ext uri="{FF2B5EF4-FFF2-40B4-BE49-F238E27FC236}">
                <a16:creationId xmlns:a16="http://schemas.microsoft.com/office/drawing/2014/main" id="{E1964ADA-683E-4032-97B7-29BAC787D0A5}"/>
              </a:ext>
            </a:extLst>
          </p:cNvPr>
          <p:cNvPicPr>
            <a:picLocks noChangeAspect="1"/>
          </p:cNvPicPr>
          <p:nvPr/>
        </p:nvPicPr>
        <p:blipFill>
          <a:blip r:embed="rId4"/>
          <a:stretch>
            <a:fillRect/>
          </a:stretch>
        </p:blipFill>
        <p:spPr>
          <a:xfrm>
            <a:off x="6119231" y="622059"/>
            <a:ext cx="1986810" cy="6065448"/>
          </a:xfrm>
          <a:prstGeom prst="rect">
            <a:avLst/>
          </a:prstGeom>
        </p:spPr>
      </p:pic>
      <p:pic>
        <p:nvPicPr>
          <p:cNvPr id="16" name="Picture 15" descr="Timeline&#10;&#10;Description automatically generated with medium confidence">
            <a:extLst>
              <a:ext uri="{FF2B5EF4-FFF2-40B4-BE49-F238E27FC236}">
                <a16:creationId xmlns:a16="http://schemas.microsoft.com/office/drawing/2014/main" id="{823E9A28-E846-4443-82A8-E3913EF8DD1C}"/>
              </a:ext>
            </a:extLst>
          </p:cNvPr>
          <p:cNvPicPr>
            <a:picLocks noChangeAspect="1"/>
          </p:cNvPicPr>
          <p:nvPr/>
        </p:nvPicPr>
        <p:blipFill>
          <a:blip r:embed="rId5"/>
          <a:stretch>
            <a:fillRect/>
          </a:stretch>
        </p:blipFill>
        <p:spPr>
          <a:xfrm>
            <a:off x="3018084" y="1350305"/>
            <a:ext cx="3054135" cy="1717951"/>
          </a:xfrm>
          <a:prstGeom prst="rect">
            <a:avLst/>
          </a:prstGeom>
        </p:spPr>
      </p:pic>
      <p:pic>
        <p:nvPicPr>
          <p:cNvPr id="2054" name="Picture 6">
            <a:extLst>
              <a:ext uri="{FF2B5EF4-FFF2-40B4-BE49-F238E27FC236}">
                <a16:creationId xmlns:a16="http://schemas.microsoft.com/office/drawing/2014/main" id="{431FD605-7C4A-4CD3-ADF8-E5755E5F71B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55186" y="5188747"/>
            <a:ext cx="1454359" cy="1454359"/>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a:extLst>
              <a:ext uri="{FF2B5EF4-FFF2-40B4-BE49-F238E27FC236}">
                <a16:creationId xmlns:a16="http://schemas.microsoft.com/office/drawing/2014/main" id="{8CB625D1-242A-4DDD-8CDA-39BDF3DA876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43118" y="3429000"/>
            <a:ext cx="1538676" cy="1431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47795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8DCA46-603B-4178-8707-30E192CE6B8D}"/>
              </a:ext>
            </a:extLst>
          </p:cNvPr>
          <p:cNvSpPr>
            <a:spLocks noGrp="1"/>
          </p:cNvSpPr>
          <p:nvPr>
            <p:ph type="title"/>
          </p:nvPr>
        </p:nvSpPr>
        <p:spPr/>
        <p:txBody>
          <a:bodyPr/>
          <a:lstStyle/>
          <a:p>
            <a:r>
              <a:rPr lang="en-US" dirty="0"/>
              <a:t>Resources List</a:t>
            </a:r>
          </a:p>
        </p:txBody>
      </p:sp>
      <p:sp>
        <p:nvSpPr>
          <p:cNvPr id="2" name="Slide Number Placeholder 1">
            <a:extLst>
              <a:ext uri="{FF2B5EF4-FFF2-40B4-BE49-F238E27FC236}">
                <a16:creationId xmlns:a16="http://schemas.microsoft.com/office/drawing/2014/main" id="{E668D7CE-0756-4C36-B665-7BEB4733EF8A}"/>
              </a:ext>
            </a:extLst>
          </p:cNvPr>
          <p:cNvSpPr>
            <a:spLocks noGrp="1"/>
          </p:cNvSpPr>
          <p:nvPr>
            <p:ph type="sldNum" sz="quarter" idx="12"/>
          </p:nvPr>
        </p:nvSpPr>
        <p:spPr/>
        <p:txBody>
          <a:bodyPr/>
          <a:lstStyle/>
          <a:p>
            <a:fld id="{9EC71654-96A5-4280-94F3-931C61A9F92C}" type="slidenum">
              <a:rPr lang="en-US" smtClean="0"/>
              <a:pPr/>
              <a:t>6</a:t>
            </a:fld>
            <a:endParaRPr lang="en-US" dirty="0"/>
          </a:p>
        </p:txBody>
      </p:sp>
      <p:pic>
        <p:nvPicPr>
          <p:cNvPr id="3" name="Picture 2">
            <a:extLst>
              <a:ext uri="{FF2B5EF4-FFF2-40B4-BE49-F238E27FC236}">
                <a16:creationId xmlns:a16="http://schemas.microsoft.com/office/drawing/2014/main" id="{96148B06-80DF-40C0-AC52-B7214EB73A8F}"/>
              </a:ext>
            </a:extLst>
          </p:cNvPr>
          <p:cNvPicPr>
            <a:picLocks noChangeAspect="1"/>
          </p:cNvPicPr>
          <p:nvPr/>
        </p:nvPicPr>
        <p:blipFill>
          <a:blip r:embed="rId3"/>
          <a:stretch>
            <a:fillRect/>
          </a:stretch>
        </p:blipFill>
        <p:spPr>
          <a:xfrm>
            <a:off x="515938" y="5754581"/>
            <a:ext cx="1560711" cy="987638"/>
          </a:xfrm>
          <a:prstGeom prst="rect">
            <a:avLst/>
          </a:prstGeom>
        </p:spPr>
      </p:pic>
      <p:sp>
        <p:nvSpPr>
          <p:cNvPr id="5" name="TextBox 4">
            <a:extLst>
              <a:ext uri="{FF2B5EF4-FFF2-40B4-BE49-F238E27FC236}">
                <a16:creationId xmlns:a16="http://schemas.microsoft.com/office/drawing/2014/main" id="{55CDA421-BD63-4836-B584-1B7D7DBD0C43}"/>
              </a:ext>
            </a:extLst>
          </p:cNvPr>
          <p:cNvSpPr txBox="1"/>
          <p:nvPr/>
        </p:nvSpPr>
        <p:spPr>
          <a:xfrm>
            <a:off x="254000" y="1348800"/>
            <a:ext cx="10274300" cy="5570756"/>
          </a:xfrm>
          <a:prstGeom prst="rect">
            <a:avLst/>
          </a:prstGeom>
          <a:solidFill>
            <a:schemeClr val="accent1"/>
          </a:solidFill>
        </p:spPr>
        <p:txBody>
          <a:bodyPr wrap="square" rtlCol="0">
            <a:spAutoFit/>
          </a:bodyPr>
          <a:lstStyle/>
          <a:p>
            <a:pPr algn="l"/>
            <a:r>
              <a:rPr lang="en-US" sz="2000" b="1" i="0" dirty="0">
                <a:solidFill>
                  <a:schemeClr val="bg1"/>
                </a:solidFill>
                <a:effectLst/>
              </a:rPr>
              <a:t>Re-imagining the future of education in the era of the fourth industrial revolution</a:t>
            </a:r>
          </a:p>
          <a:p>
            <a:pPr algn="l"/>
            <a:r>
              <a:rPr lang="en-US" b="0" i="0" u="none" strike="noStrike" dirty="0">
                <a:solidFill>
                  <a:schemeClr val="bg1"/>
                </a:solidFill>
                <a:effectLst/>
              </a:rPr>
              <a:t>Matthew Olusoji</a:t>
            </a:r>
            <a:r>
              <a:rPr lang="en-US" b="0" i="0" dirty="0">
                <a:solidFill>
                  <a:schemeClr val="bg1"/>
                </a:solidFill>
                <a:effectLst/>
              </a:rPr>
              <a:t>; </a:t>
            </a:r>
            <a:r>
              <a:rPr lang="en-US" b="0" i="0" u="none" strike="noStrike" dirty="0">
                <a:solidFill>
                  <a:schemeClr val="bg1"/>
                </a:solidFill>
                <a:effectLst/>
              </a:rPr>
              <a:t>Ibrahim Ajagunna</a:t>
            </a:r>
            <a:r>
              <a:rPr lang="en-US" b="0" i="0" dirty="0">
                <a:solidFill>
                  <a:schemeClr val="bg1"/>
                </a:solidFill>
                <a:effectLst/>
              </a:rPr>
              <a:t>. </a:t>
            </a:r>
            <a:r>
              <a:rPr lang="en-US" i="0" u="none" strike="noStrike" dirty="0">
                <a:solidFill>
                  <a:schemeClr val="bg1"/>
                </a:solidFill>
                <a:effectLst/>
              </a:rPr>
              <a:t>Worldwide Hospitality and Tourism Themes</a:t>
            </a:r>
            <a:r>
              <a:rPr lang="en-US" i="0" dirty="0">
                <a:solidFill>
                  <a:schemeClr val="bg1"/>
                </a:solidFill>
                <a:effectLst/>
              </a:rPr>
              <a:t>; Bingley</a:t>
            </a:r>
            <a:r>
              <a:rPr lang="en-US" i="0" u="none" strike="noStrike" dirty="0">
                <a:solidFill>
                  <a:schemeClr val="bg1"/>
                </a:solidFill>
                <a:effectLst/>
              </a:rPr>
              <a:t> </a:t>
            </a:r>
            <a:r>
              <a:rPr lang="en-US" b="0" i="0" u="none" strike="noStrike" dirty="0">
                <a:solidFill>
                  <a:schemeClr val="bg1"/>
                </a:solidFill>
                <a:effectLst/>
              </a:rPr>
              <a:t>Vol. 12, Iss. 1, </a:t>
            </a:r>
            <a:r>
              <a:rPr lang="en-US" b="0" i="0" dirty="0">
                <a:solidFill>
                  <a:schemeClr val="bg1"/>
                </a:solidFill>
                <a:effectLst/>
              </a:rPr>
              <a:t> (2020): 3-12. DOI:10.1108/WHATT-10-2019-0066</a:t>
            </a:r>
          </a:p>
          <a:p>
            <a:endParaRPr lang="en-US" dirty="0"/>
          </a:p>
          <a:p>
            <a:pPr algn="l"/>
            <a:r>
              <a:rPr lang="en-US" sz="2000" b="1" i="0" strike="noStrike" dirty="0">
                <a:solidFill>
                  <a:schemeClr val="bg1"/>
                </a:solidFill>
                <a:effectLst/>
              </a:rPr>
              <a:t>Threshold concepts: designing a format for the flipped classroom as an active learning technique for crossing the threshold</a:t>
            </a:r>
            <a:endParaRPr lang="en-US" sz="2000" b="1" i="0" dirty="0">
              <a:solidFill>
                <a:schemeClr val="bg1"/>
              </a:solidFill>
              <a:effectLst/>
            </a:endParaRPr>
          </a:p>
          <a:p>
            <a:pPr algn="l"/>
            <a:r>
              <a:rPr lang="en-US" b="0" i="0" dirty="0">
                <a:solidFill>
                  <a:schemeClr val="bg1"/>
                </a:solidFill>
                <a:effectLst/>
              </a:rPr>
              <a:t>Olaniyi Nkaepe</a:t>
            </a:r>
            <a:r>
              <a:rPr lang="en-US" dirty="0">
                <a:solidFill>
                  <a:schemeClr val="bg1"/>
                </a:solidFill>
              </a:rPr>
              <a:t>. </a:t>
            </a:r>
            <a:r>
              <a:rPr lang="en-US" b="0" i="0" dirty="0">
                <a:solidFill>
                  <a:schemeClr val="bg1"/>
                </a:solidFill>
                <a:effectLst/>
              </a:rPr>
              <a:t>Research and Practice in Technology </a:t>
            </a:r>
            <a:r>
              <a:rPr lang="en-US" dirty="0">
                <a:solidFill>
                  <a:schemeClr val="bg1"/>
                </a:solidFill>
              </a:rPr>
              <a:t>E</a:t>
            </a:r>
            <a:r>
              <a:rPr lang="en-US" b="0" i="0" dirty="0">
                <a:solidFill>
                  <a:schemeClr val="bg1"/>
                </a:solidFill>
                <a:effectLst/>
              </a:rPr>
              <a:t>nhanced </a:t>
            </a:r>
            <a:r>
              <a:rPr lang="en-US" dirty="0">
                <a:solidFill>
                  <a:schemeClr val="bg1"/>
                </a:solidFill>
              </a:rPr>
              <a:t>L</a:t>
            </a:r>
            <a:r>
              <a:rPr lang="en-US" b="0" i="0" dirty="0">
                <a:solidFill>
                  <a:schemeClr val="bg1"/>
                </a:solidFill>
                <a:effectLst/>
              </a:rPr>
              <a:t>earning, 2020-01-01, Vol.15 (1), p.1-15.</a:t>
            </a:r>
          </a:p>
          <a:p>
            <a:pPr algn="l"/>
            <a:endParaRPr lang="en-US" dirty="0">
              <a:solidFill>
                <a:schemeClr val="bg1"/>
              </a:solidFill>
            </a:endParaRPr>
          </a:p>
          <a:p>
            <a:pPr algn="l"/>
            <a:r>
              <a:rPr lang="en-US" sz="2000" b="1" i="0" u="none" strike="noStrike" dirty="0">
                <a:solidFill>
                  <a:schemeClr val="bg1"/>
                </a:solidFill>
                <a:effectLst/>
              </a:rPr>
              <a:t>Construction of "three-stage asynchronous" instructional mode of blended flipped classroom based on Mobile learning platform</a:t>
            </a:r>
            <a:endParaRPr lang="en-US" sz="2000" b="1" i="0" dirty="0">
              <a:solidFill>
                <a:schemeClr val="bg1"/>
              </a:solidFill>
              <a:effectLst/>
            </a:endParaRPr>
          </a:p>
          <a:p>
            <a:pPr algn="l"/>
            <a:r>
              <a:rPr lang="en-US" b="0" i="0" dirty="0">
                <a:solidFill>
                  <a:schemeClr val="bg1"/>
                </a:solidFill>
                <a:effectLst/>
              </a:rPr>
              <a:t>He, Jie</a:t>
            </a:r>
            <a:r>
              <a:rPr lang="en-US" dirty="0">
                <a:solidFill>
                  <a:schemeClr val="bg1"/>
                </a:solidFill>
              </a:rPr>
              <a:t>. </a:t>
            </a:r>
            <a:r>
              <a:rPr lang="en-US" b="0" i="0" dirty="0">
                <a:solidFill>
                  <a:schemeClr val="bg1"/>
                </a:solidFill>
                <a:effectLst/>
              </a:rPr>
              <a:t>Education and Information </a:t>
            </a:r>
            <a:r>
              <a:rPr lang="en-US" dirty="0">
                <a:solidFill>
                  <a:schemeClr val="bg1"/>
                </a:solidFill>
              </a:rPr>
              <a:t>T</a:t>
            </a:r>
            <a:r>
              <a:rPr lang="en-US" b="0" i="0" dirty="0">
                <a:solidFill>
                  <a:schemeClr val="bg1"/>
                </a:solidFill>
                <a:effectLst/>
              </a:rPr>
              <a:t>echnologies, 2020-11-01, Vol.25 (6), p.4915-4936.</a:t>
            </a:r>
          </a:p>
          <a:p>
            <a:pPr algn="l"/>
            <a:endParaRPr lang="en-US" dirty="0">
              <a:solidFill>
                <a:schemeClr val="bg1"/>
              </a:solidFill>
            </a:endParaRPr>
          </a:p>
          <a:p>
            <a:pPr algn="l"/>
            <a:r>
              <a:rPr lang="en-US" sz="2000" b="1" i="0" u="none" strike="noStrike" dirty="0">
                <a:solidFill>
                  <a:schemeClr val="bg1"/>
                </a:solidFill>
                <a:effectLst/>
              </a:rPr>
              <a:t>An examination of postgraduate students’ use of infographic design, metacognitive strategies and academic achievement</a:t>
            </a:r>
            <a:endParaRPr lang="en-US" sz="2000" b="1" i="0" dirty="0">
              <a:solidFill>
                <a:schemeClr val="bg1"/>
              </a:solidFill>
              <a:effectLst/>
            </a:endParaRPr>
          </a:p>
          <a:p>
            <a:pPr algn="l"/>
            <a:r>
              <a:rPr lang="en-US" b="0" i="0" dirty="0">
                <a:solidFill>
                  <a:schemeClr val="bg1"/>
                </a:solidFill>
                <a:effectLst/>
              </a:rPr>
              <a:t>Yuruk, Suleyman Eren ; Yilmaz, Rabia M ; Bilici, Sinan. Journal of Computing in Higher </a:t>
            </a:r>
            <a:r>
              <a:rPr lang="en-US" dirty="0">
                <a:solidFill>
                  <a:schemeClr val="bg1"/>
                </a:solidFill>
              </a:rPr>
              <a:t>E</a:t>
            </a:r>
            <a:r>
              <a:rPr lang="en-US" b="0" i="0" dirty="0">
                <a:solidFill>
                  <a:schemeClr val="bg1"/>
                </a:solidFill>
                <a:effectLst/>
              </a:rPr>
              <a:t>ducation, 2019-12, Vol.31 (3), p.495-513.</a:t>
            </a:r>
          </a:p>
          <a:p>
            <a:pPr algn="l"/>
            <a:endParaRPr lang="en-US" b="0" i="0" dirty="0">
              <a:solidFill>
                <a:schemeClr val="bg1"/>
              </a:solidFill>
              <a:effectLst/>
            </a:endParaRPr>
          </a:p>
          <a:p>
            <a:pPr algn="l"/>
            <a:endParaRPr lang="en-US" b="0" i="0" dirty="0">
              <a:solidFill>
                <a:schemeClr val="bg1"/>
              </a:solidFill>
              <a:effectLst/>
            </a:endParaRPr>
          </a:p>
          <a:p>
            <a:endParaRPr lang="en-US" dirty="0"/>
          </a:p>
        </p:txBody>
      </p:sp>
    </p:spTree>
    <p:extLst>
      <p:ext uri="{BB962C8B-B14F-4D97-AF65-F5344CB8AC3E}">
        <p14:creationId xmlns:p14="http://schemas.microsoft.com/office/powerpoint/2010/main" val="595823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2D9E1A3-5A3A-4B29-859C-B7D2EF644188}"/>
              </a:ext>
            </a:extLst>
          </p:cNvPr>
          <p:cNvSpPr>
            <a:spLocks noGrp="1"/>
          </p:cNvSpPr>
          <p:nvPr>
            <p:ph type="title"/>
          </p:nvPr>
        </p:nvSpPr>
        <p:spPr/>
        <p:txBody>
          <a:bodyPr/>
          <a:lstStyle/>
          <a:p>
            <a:r>
              <a:rPr lang="en-US" dirty="0"/>
              <a:t>Thank you!!</a:t>
            </a:r>
          </a:p>
        </p:txBody>
      </p:sp>
      <p:sp>
        <p:nvSpPr>
          <p:cNvPr id="3" name="Slide Number Placeholder 2">
            <a:extLst>
              <a:ext uri="{FF2B5EF4-FFF2-40B4-BE49-F238E27FC236}">
                <a16:creationId xmlns:a16="http://schemas.microsoft.com/office/drawing/2014/main" id="{70B67792-25C9-4700-AE8B-D3A9EF538347}"/>
              </a:ext>
            </a:extLst>
          </p:cNvPr>
          <p:cNvSpPr>
            <a:spLocks noGrp="1"/>
          </p:cNvSpPr>
          <p:nvPr>
            <p:ph type="sldNum" sz="quarter" idx="12"/>
          </p:nvPr>
        </p:nvSpPr>
        <p:spPr/>
        <p:txBody>
          <a:bodyPr/>
          <a:lstStyle/>
          <a:p>
            <a:fld id="{9EC71654-96A5-4280-94F3-931C61A9F92C}" type="slidenum">
              <a:rPr lang="en-US" noProof="0" smtClean="0"/>
              <a:pPr/>
              <a:t>7</a:t>
            </a:fld>
            <a:endParaRPr lang="en-US" noProof="0" dirty="0"/>
          </a:p>
        </p:txBody>
      </p:sp>
      <p:sp>
        <p:nvSpPr>
          <p:cNvPr id="5" name="Text Placeholder 4">
            <a:extLst>
              <a:ext uri="{FF2B5EF4-FFF2-40B4-BE49-F238E27FC236}">
                <a16:creationId xmlns:a16="http://schemas.microsoft.com/office/drawing/2014/main" id="{FFC8DE13-FEB0-4A26-8463-B38C7261E1F4}"/>
              </a:ext>
            </a:extLst>
          </p:cNvPr>
          <p:cNvSpPr>
            <a:spLocks noGrp="1"/>
          </p:cNvSpPr>
          <p:nvPr>
            <p:ph type="body" idx="1"/>
          </p:nvPr>
        </p:nvSpPr>
        <p:spPr/>
        <p:txBody>
          <a:bodyPr>
            <a:normAutofit fontScale="92500" lnSpcReduction="10000"/>
          </a:bodyPr>
          <a:lstStyle/>
          <a:p>
            <a:r>
              <a:rPr lang="en-US" sz="1800" b="1" dirty="0">
                <a:effectLst/>
                <a:latin typeface="Helvetica" panose="020B0604020202020204" pitchFamily="34" charset="0"/>
                <a:ea typeface="Calibri" panose="020F0502020204030204" pitchFamily="34" charset="0"/>
              </a:rPr>
              <a:t>Thank you all so much for watching my On-Demand session!! </a:t>
            </a:r>
          </a:p>
          <a:p>
            <a:r>
              <a:rPr lang="en-US" sz="1800" b="1" dirty="0">
                <a:effectLst/>
                <a:latin typeface="Helvetica" panose="020B0604020202020204" pitchFamily="34" charset="0"/>
                <a:ea typeface="Calibri" panose="020F0502020204030204" pitchFamily="34" charset="0"/>
              </a:rPr>
              <a:t>I hope you all have enjoyed our virtual conference this year</a:t>
            </a:r>
            <a:endParaRPr lang="en-US" dirty="0"/>
          </a:p>
        </p:txBody>
      </p:sp>
      <p:pic>
        <p:nvPicPr>
          <p:cNvPr id="6" name="Picture 5">
            <a:extLst>
              <a:ext uri="{FF2B5EF4-FFF2-40B4-BE49-F238E27FC236}">
                <a16:creationId xmlns:a16="http://schemas.microsoft.com/office/drawing/2014/main" id="{2627D8EB-5C64-4394-AD98-C43546AD87EE}"/>
              </a:ext>
            </a:extLst>
          </p:cNvPr>
          <p:cNvPicPr>
            <a:picLocks noChangeAspect="1"/>
          </p:cNvPicPr>
          <p:nvPr/>
        </p:nvPicPr>
        <p:blipFill>
          <a:blip r:embed="rId2"/>
          <a:stretch>
            <a:fillRect/>
          </a:stretch>
        </p:blipFill>
        <p:spPr>
          <a:xfrm>
            <a:off x="325565" y="5754861"/>
            <a:ext cx="1457070" cy="920576"/>
          </a:xfrm>
          <a:prstGeom prst="rect">
            <a:avLst/>
          </a:prstGeom>
        </p:spPr>
      </p:pic>
      <p:pic>
        <p:nvPicPr>
          <p:cNvPr id="3074" name="Picture 2">
            <a:extLst>
              <a:ext uri="{FF2B5EF4-FFF2-40B4-BE49-F238E27FC236}">
                <a16:creationId xmlns:a16="http://schemas.microsoft.com/office/drawing/2014/main" id="{75C89F65-77D4-4968-BBDE-9F90C549B2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4600" y="2288242"/>
            <a:ext cx="9702800" cy="11395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6749483"/>
      </p:ext>
    </p:extLst>
  </p:cSld>
  <p:clrMapOvr>
    <a:masterClrMapping/>
  </p:clrMapOvr>
</p:sld>
</file>

<file path=ppt/theme/theme1.xml><?xml version="1.0" encoding="utf-8"?>
<a:theme xmlns:a="http://schemas.openxmlformats.org/drawingml/2006/main" name="Office Theme">
  <a:themeElements>
    <a:clrScheme name="Contoso v1">
      <a:dk1>
        <a:sysClr val="windowText" lastClr="000000"/>
      </a:dk1>
      <a:lt1>
        <a:sysClr val="window" lastClr="FFFFFF"/>
      </a:lt1>
      <a:dk2>
        <a:srgbClr val="44546A"/>
      </a:dk2>
      <a:lt2>
        <a:srgbClr val="E7E6E6"/>
      </a:lt2>
      <a:accent1>
        <a:srgbClr val="2C567A"/>
      </a:accent1>
      <a:accent2>
        <a:srgbClr val="0072C7"/>
      </a:accent2>
      <a:accent3>
        <a:srgbClr val="0D1D51"/>
      </a:accent3>
      <a:accent4>
        <a:srgbClr val="666666"/>
      </a:accent4>
      <a:accent5>
        <a:srgbClr val="3C76A6"/>
      </a:accent5>
      <a:accent6>
        <a:srgbClr val="1E44BC"/>
      </a:accent6>
      <a:hlink>
        <a:srgbClr val="0563C1"/>
      </a:hlink>
      <a:folHlink>
        <a:srgbClr val="954F72"/>
      </a:folHlink>
    </a:clrScheme>
    <a:fontScheme name="Contoso v1">
      <a:majorFont>
        <a:latin typeface="Corbel"/>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34076243_Blue spheres presentation_RVA_v5" id="{E4C0B511-76E7-4C07-AFEA-8FEA0A5A8C84}" vid="{3A463146-28EF-4F73-B63C-03710F66E2A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EA9B47F-3DD8-4645-81DC-B88780643C07}">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B0C07E3D-60A7-4F4E-8208-D9CCD01982CB}">
  <ds:schemaRefs>
    <ds:schemaRef ds:uri="http://schemas.microsoft.com/sharepoint/v3/contenttype/forms"/>
  </ds:schemaRefs>
</ds:datastoreItem>
</file>

<file path=customXml/itemProps3.xml><?xml version="1.0" encoding="utf-8"?>
<ds:datastoreItem xmlns:ds="http://schemas.openxmlformats.org/officeDocument/2006/customXml" ds:itemID="{631071E6-22AE-499A-B09C-BF21CF5F748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Blue spheres presentation</Template>
  <TotalTime>101</TotalTime>
  <Words>954</Words>
  <Application>Microsoft Office PowerPoint</Application>
  <PresentationFormat>Widescreen</PresentationFormat>
  <Paragraphs>49</Paragraphs>
  <Slides>7</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Corbel</vt:lpstr>
      <vt:lpstr>Helvetica</vt:lpstr>
      <vt:lpstr>Office Theme</vt:lpstr>
      <vt:lpstr>Building Process Management Skills by Using an Interactive Timeline in Your Course</vt:lpstr>
      <vt:lpstr>Introduction</vt:lpstr>
      <vt:lpstr>Process management </vt:lpstr>
      <vt:lpstr>Thank you</vt:lpstr>
      <vt:lpstr>Multiple delivery modes</vt:lpstr>
      <vt:lpstr>Resources List</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Process Management Skills by Using an Interactive Timeline in Your Course</dc:title>
  <dc:creator>Audrey Pettibon</dc:creator>
  <cp:lastModifiedBy>Audrey Pettibon</cp:lastModifiedBy>
  <cp:revision>1</cp:revision>
  <dcterms:created xsi:type="dcterms:W3CDTF">2021-08-30T17:02:22Z</dcterms:created>
  <dcterms:modified xsi:type="dcterms:W3CDTF">2021-08-30T18:43:50Z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